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80" r:id="rId3"/>
    <p:sldId id="279" r:id="rId4"/>
    <p:sldId id="286" r:id="rId5"/>
    <p:sldId id="285" r:id="rId6"/>
    <p:sldId id="281" r:id="rId7"/>
    <p:sldId id="282" r:id="rId8"/>
    <p:sldId id="283" r:id="rId9"/>
    <p:sldId id="278" r:id="rId10"/>
    <p:sldId id="284" r:id="rId11"/>
    <p:sldId id="288" r:id="rId12"/>
    <p:sldId id="287" r:id="rId13"/>
    <p:sldId id="295" r:id="rId14"/>
    <p:sldId id="296" r:id="rId15"/>
    <p:sldId id="297" r:id="rId16"/>
    <p:sldId id="290" r:id="rId17"/>
    <p:sldId id="291" r:id="rId18"/>
    <p:sldId id="292" r:id="rId19"/>
    <p:sldId id="293" r:id="rId20"/>
    <p:sldId id="294" r:id="rId21"/>
    <p:sldId id="29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8C19"/>
    <a:srgbClr val="3B6E8F"/>
    <a:srgbClr val="005295"/>
    <a:srgbClr val="E31B23"/>
    <a:srgbClr val="F1CB00"/>
    <a:srgbClr val="6D8D24"/>
    <a:srgbClr val="7E8083"/>
    <a:srgbClr val="9FA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0" autoAdjust="0"/>
    <p:restoredTop sz="94660"/>
  </p:normalViewPr>
  <p:slideViewPr>
    <p:cSldViewPr snapToGrid="0" showGuides="1">
      <p:cViewPr>
        <p:scale>
          <a:sx n="40" d="100"/>
          <a:sy n="40" d="100"/>
        </p:scale>
        <p:origin x="-1258" y="-216"/>
      </p:cViewPr>
      <p:guideLst>
        <p:guide orient="horz" pos="4102"/>
        <p:guide orient="horz" pos="1081"/>
        <p:guide orient="horz" pos="2006"/>
        <p:guide orient="horz" pos="940"/>
        <p:guide pos="307"/>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2E31F4-27A4-4794-86DD-2BF6733299E6}" type="datetimeFigureOut">
              <a:rPr lang="en-US" smtClean="0"/>
              <a:pPr/>
              <a:t>2/24/2014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A19B2E-9EEF-4237-B08C-EC8A5072C118}" type="slidenum">
              <a:rPr lang="en-US" smtClean="0"/>
              <a:pPr/>
              <a:t>‹Nº›</a:t>
            </a:fld>
            <a:endParaRPr lang="en-US"/>
          </a:p>
        </p:txBody>
      </p:sp>
    </p:spTree>
    <p:extLst>
      <p:ext uri="{BB962C8B-B14F-4D97-AF65-F5344CB8AC3E}">
        <p14:creationId xmlns:p14="http://schemas.microsoft.com/office/powerpoint/2010/main" val="1242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6B89372-80EF-4E39-BA2E-F4975E6B2C5B}" type="slidenum">
              <a:rPr lang="es-ES"/>
              <a:pPr/>
              <a:t>16</a:t>
            </a:fld>
            <a:endParaRPr lang="es-E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0CF811C-10FC-4398-B4E0-68356764B40D}" type="slidenum">
              <a:rPr lang="es-ES"/>
              <a:pPr/>
              <a:t>17</a:t>
            </a:fld>
            <a:endParaRPr lang="es-E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descr="PowerPoint_Background Template.jpg"/>
          <p:cNvPicPr>
            <a:picLocks noChangeAspect="1"/>
          </p:cNvPicPr>
          <p:nvPr userDrawn="1"/>
        </p:nvPicPr>
        <p:blipFill>
          <a:blip r:embed="rId2" cstate="email"/>
          <a:stretch>
            <a:fillRect/>
          </a:stretch>
        </p:blipFill>
        <p:spPr>
          <a:xfrm>
            <a:off x="0" y="0"/>
            <a:ext cx="9144000" cy="6858000"/>
          </a:xfrm>
          <a:prstGeom prst="rect">
            <a:avLst/>
          </a:prstGeom>
        </p:spPr>
      </p:pic>
      <p:sp>
        <p:nvSpPr>
          <p:cNvPr id="26" name="Freeform 25"/>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grpSp>
        <p:nvGrpSpPr>
          <p:cNvPr id="2" name="Group 16"/>
          <p:cNvGrpSpPr/>
          <p:nvPr userDrawn="1"/>
        </p:nvGrpSpPr>
        <p:grpSpPr>
          <a:xfrm>
            <a:off x="1" y="468613"/>
            <a:ext cx="1465580" cy="784453"/>
            <a:chOff x="1" y="468613"/>
            <a:chExt cx="1465580" cy="784453"/>
          </a:xfrm>
        </p:grpSpPr>
        <p:sp>
          <p:nvSpPr>
            <p:cNvPr id="18" name="Right Triangle 17"/>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9"/>
          <p:cNvGrpSpPr/>
          <p:nvPr userDrawn="1"/>
        </p:nvGrpSpPr>
        <p:grpSpPr>
          <a:xfrm>
            <a:off x="1579858" y="1295399"/>
            <a:ext cx="7137401" cy="770468"/>
            <a:chOff x="1591733" y="1295399"/>
            <a:chExt cx="7137401" cy="770468"/>
          </a:xfrm>
          <a:solidFill>
            <a:srgbClr val="E31B23"/>
          </a:solidFill>
        </p:grpSpPr>
        <p:sp>
          <p:nvSpPr>
            <p:cNvPr id="21" name="Pentagon 20"/>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hevron 21"/>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3"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
        <p:nvSpPr>
          <p:cNvPr id="24" name="Pentagon 23"/>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3" name="Picture 42" descr="PowerPoint_Section Template_a8.jpg"/>
          <p:cNvPicPr>
            <a:picLocks noChangeAspect="1"/>
          </p:cNvPicPr>
          <p:nvPr userDrawn="1"/>
        </p:nvPicPr>
        <p:blipFill>
          <a:blip r:embed="rId2" cstate="email"/>
          <a:stretch>
            <a:fillRect/>
          </a:stretch>
        </p:blipFill>
        <p:spPr>
          <a:xfrm>
            <a:off x="0" y="0"/>
            <a:ext cx="9144000" cy="6858000"/>
          </a:xfrm>
          <a:prstGeom prst="rect">
            <a:avLst/>
          </a:prstGeom>
        </p:spPr>
      </p:pic>
      <p:sp>
        <p:nvSpPr>
          <p:cNvPr id="38" name="Freeform 37"/>
          <p:cNvSpPr/>
          <p:nvPr userDrawn="1"/>
        </p:nvSpPr>
        <p:spPr>
          <a:xfrm>
            <a:off x="723631" y="5404143"/>
            <a:ext cx="7581900" cy="781050"/>
          </a:xfrm>
          <a:custGeom>
            <a:avLst/>
            <a:gdLst>
              <a:gd name="connsiteX0" fmla="*/ 7581900 w 7581900"/>
              <a:gd name="connsiteY0" fmla="*/ 0 h 781050"/>
              <a:gd name="connsiteX1" fmla="*/ 793750 w 7581900"/>
              <a:gd name="connsiteY1" fmla="*/ 0 h 781050"/>
              <a:gd name="connsiteX2" fmla="*/ 0 w 7581900"/>
              <a:gd name="connsiteY2" fmla="*/ 781050 h 781050"/>
              <a:gd name="connsiteX3" fmla="*/ 6807200 w 7581900"/>
              <a:gd name="connsiteY3" fmla="*/ 781050 h 781050"/>
              <a:gd name="connsiteX4" fmla="*/ 7581900 w 7581900"/>
              <a:gd name="connsiteY4" fmla="*/ 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900" h="781050">
                <a:moveTo>
                  <a:pt x="7581900" y="0"/>
                </a:moveTo>
                <a:lnTo>
                  <a:pt x="793750" y="0"/>
                </a:lnTo>
                <a:lnTo>
                  <a:pt x="0" y="781050"/>
                </a:lnTo>
                <a:lnTo>
                  <a:pt x="6807200" y="781050"/>
                </a:lnTo>
                <a:lnTo>
                  <a:pt x="7581900" y="0"/>
                </a:lnTo>
                <a:close/>
              </a:path>
            </a:pathLst>
          </a:custGeom>
          <a:solidFill>
            <a:srgbClr val="DF8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nvGrpSpPr>
          <p:cNvPr id="3" name="Group 19"/>
          <p:cNvGrpSpPr/>
          <p:nvPr userDrawn="1"/>
        </p:nvGrpSpPr>
        <p:grpSpPr>
          <a:xfrm>
            <a:off x="1579858" y="4578642"/>
            <a:ext cx="7137401" cy="770468"/>
            <a:chOff x="1591733" y="1295399"/>
            <a:chExt cx="7137401" cy="770468"/>
          </a:xfrm>
          <a:solidFill>
            <a:srgbClr val="DF8C19"/>
          </a:solidFill>
        </p:grpSpPr>
        <p:sp>
          <p:nvSpPr>
            <p:cNvPr id="21" name="Pentagon 20"/>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sp>
          <p:nvSpPr>
            <p:cNvPr id="22" name="Chevron 21"/>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grpSp>
      <p:sp>
        <p:nvSpPr>
          <p:cNvPr id="23" name="Title 1"/>
          <p:cNvSpPr>
            <a:spLocks noGrp="1"/>
          </p:cNvSpPr>
          <p:nvPr>
            <p:ph type="ctrTitle"/>
          </p:nvPr>
        </p:nvSpPr>
        <p:spPr>
          <a:xfrm>
            <a:off x="2193151" y="4582633"/>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
        <p:nvSpPr>
          <p:cNvPr id="24" name="Pentagon 23"/>
          <p:cNvSpPr/>
          <p:nvPr userDrawn="1"/>
        </p:nvSpPr>
        <p:spPr>
          <a:xfrm>
            <a:off x="0" y="4578643"/>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GATES_Medium_Low_RGB.png"/>
          <p:cNvPicPr>
            <a:picLocks noChangeAspect="1"/>
          </p:cNvPicPr>
          <p:nvPr userDrawn="1"/>
        </p:nvPicPr>
        <p:blipFill>
          <a:blip r:embed="rId3" cstate="email">
            <a:lum bright="10000"/>
          </a:blip>
          <a:stretch>
            <a:fillRect/>
          </a:stretch>
        </p:blipFill>
        <p:spPr>
          <a:xfrm>
            <a:off x="345477" y="4657704"/>
            <a:ext cx="1029280" cy="620594"/>
          </a:xfrm>
          <a:prstGeom prst="rect">
            <a:avLst/>
          </a:prstGeom>
        </p:spPr>
      </p:pic>
      <p:sp>
        <p:nvSpPr>
          <p:cNvPr id="34" name="Freeform 33"/>
          <p:cNvSpPr/>
          <p:nvPr userDrawn="1"/>
        </p:nvSpPr>
        <p:spPr>
          <a:xfrm>
            <a:off x="0" y="5398646"/>
            <a:ext cx="1441093" cy="777922"/>
          </a:xfrm>
          <a:custGeom>
            <a:avLst/>
            <a:gdLst>
              <a:gd name="connsiteX0" fmla="*/ 634621 w 1446663"/>
              <a:gd name="connsiteY0" fmla="*/ 777922 h 777922"/>
              <a:gd name="connsiteX1" fmla="*/ 0 w 1446663"/>
              <a:gd name="connsiteY1" fmla="*/ 777922 h 777922"/>
              <a:gd name="connsiteX2" fmla="*/ 0 w 1446663"/>
              <a:gd name="connsiteY2" fmla="*/ 0 h 777922"/>
              <a:gd name="connsiteX3" fmla="*/ 1446663 w 1446663"/>
              <a:gd name="connsiteY3" fmla="*/ 0 h 777922"/>
              <a:gd name="connsiteX4" fmla="*/ 634621 w 1446663"/>
              <a:gd name="connsiteY4" fmla="*/ 777922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663" h="777922">
                <a:moveTo>
                  <a:pt x="634621" y="777922"/>
                </a:moveTo>
                <a:lnTo>
                  <a:pt x="0" y="777922"/>
                </a:lnTo>
                <a:lnTo>
                  <a:pt x="0" y="0"/>
                </a:lnTo>
                <a:lnTo>
                  <a:pt x="1446663" y="0"/>
                </a:lnTo>
                <a:lnTo>
                  <a:pt x="634621" y="777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0" hasCustomPrompt="1"/>
          </p:nvPr>
        </p:nvSpPr>
        <p:spPr>
          <a:xfrm>
            <a:off x="2211388" y="5411972"/>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2" name="Picture 11" descr="PowerPoint_Section Template_a9.jpg"/>
          <p:cNvPicPr>
            <a:picLocks noChangeAspect="1"/>
          </p:cNvPicPr>
          <p:nvPr userDrawn="1"/>
        </p:nvPicPr>
        <p:blipFill>
          <a:blip r:embed="rId2" cstate="email"/>
          <a:stretch>
            <a:fillRect/>
          </a:stretch>
        </p:blipFill>
        <p:spPr>
          <a:xfrm>
            <a:off x="0" y="0"/>
            <a:ext cx="9144000" cy="6858000"/>
          </a:xfrm>
          <a:prstGeom prst="rect">
            <a:avLst/>
          </a:prstGeom>
        </p:spPr>
      </p:pic>
      <p:sp>
        <p:nvSpPr>
          <p:cNvPr id="38" name="Freeform 37"/>
          <p:cNvSpPr/>
          <p:nvPr userDrawn="1"/>
        </p:nvSpPr>
        <p:spPr>
          <a:xfrm>
            <a:off x="723631" y="5404143"/>
            <a:ext cx="7581900" cy="781050"/>
          </a:xfrm>
          <a:custGeom>
            <a:avLst/>
            <a:gdLst>
              <a:gd name="connsiteX0" fmla="*/ 7581900 w 7581900"/>
              <a:gd name="connsiteY0" fmla="*/ 0 h 781050"/>
              <a:gd name="connsiteX1" fmla="*/ 793750 w 7581900"/>
              <a:gd name="connsiteY1" fmla="*/ 0 h 781050"/>
              <a:gd name="connsiteX2" fmla="*/ 0 w 7581900"/>
              <a:gd name="connsiteY2" fmla="*/ 781050 h 781050"/>
              <a:gd name="connsiteX3" fmla="*/ 6807200 w 7581900"/>
              <a:gd name="connsiteY3" fmla="*/ 781050 h 781050"/>
              <a:gd name="connsiteX4" fmla="*/ 7581900 w 7581900"/>
              <a:gd name="connsiteY4" fmla="*/ 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900" h="781050">
                <a:moveTo>
                  <a:pt x="7581900" y="0"/>
                </a:moveTo>
                <a:lnTo>
                  <a:pt x="793750" y="0"/>
                </a:lnTo>
                <a:lnTo>
                  <a:pt x="0" y="781050"/>
                </a:lnTo>
                <a:lnTo>
                  <a:pt x="6807200" y="781050"/>
                </a:lnTo>
                <a:lnTo>
                  <a:pt x="7581900" y="0"/>
                </a:lnTo>
                <a:close/>
              </a:path>
            </a:pathLst>
          </a:cu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nvGrpSpPr>
          <p:cNvPr id="2" name="Group 19"/>
          <p:cNvGrpSpPr/>
          <p:nvPr userDrawn="1"/>
        </p:nvGrpSpPr>
        <p:grpSpPr>
          <a:xfrm>
            <a:off x="1579858" y="4578642"/>
            <a:ext cx="7137401" cy="770468"/>
            <a:chOff x="1591733" y="1295399"/>
            <a:chExt cx="7137401" cy="770468"/>
          </a:xfrm>
          <a:solidFill>
            <a:srgbClr val="005295"/>
          </a:solidFill>
        </p:grpSpPr>
        <p:sp>
          <p:nvSpPr>
            <p:cNvPr id="21" name="Pentagon 20"/>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sp>
          <p:nvSpPr>
            <p:cNvPr id="22" name="Chevron 21"/>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grpSp>
      <p:sp>
        <p:nvSpPr>
          <p:cNvPr id="24" name="Pentagon 23"/>
          <p:cNvSpPr/>
          <p:nvPr userDrawn="1"/>
        </p:nvSpPr>
        <p:spPr>
          <a:xfrm>
            <a:off x="0" y="4578643"/>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GATES_Medium_Low_RGB.png"/>
          <p:cNvPicPr>
            <a:picLocks noChangeAspect="1"/>
          </p:cNvPicPr>
          <p:nvPr userDrawn="1"/>
        </p:nvPicPr>
        <p:blipFill>
          <a:blip r:embed="rId3" cstate="email">
            <a:lum bright="10000"/>
          </a:blip>
          <a:stretch>
            <a:fillRect/>
          </a:stretch>
        </p:blipFill>
        <p:spPr>
          <a:xfrm>
            <a:off x="345477" y="4657704"/>
            <a:ext cx="1029280" cy="620594"/>
          </a:xfrm>
          <a:prstGeom prst="rect">
            <a:avLst/>
          </a:prstGeom>
        </p:spPr>
      </p:pic>
      <p:sp>
        <p:nvSpPr>
          <p:cNvPr id="34" name="Freeform 33"/>
          <p:cNvSpPr/>
          <p:nvPr userDrawn="1"/>
        </p:nvSpPr>
        <p:spPr>
          <a:xfrm>
            <a:off x="0" y="5398646"/>
            <a:ext cx="1441093" cy="777922"/>
          </a:xfrm>
          <a:custGeom>
            <a:avLst/>
            <a:gdLst>
              <a:gd name="connsiteX0" fmla="*/ 634621 w 1446663"/>
              <a:gd name="connsiteY0" fmla="*/ 777922 h 777922"/>
              <a:gd name="connsiteX1" fmla="*/ 0 w 1446663"/>
              <a:gd name="connsiteY1" fmla="*/ 777922 h 777922"/>
              <a:gd name="connsiteX2" fmla="*/ 0 w 1446663"/>
              <a:gd name="connsiteY2" fmla="*/ 0 h 777922"/>
              <a:gd name="connsiteX3" fmla="*/ 1446663 w 1446663"/>
              <a:gd name="connsiteY3" fmla="*/ 0 h 777922"/>
              <a:gd name="connsiteX4" fmla="*/ 634621 w 1446663"/>
              <a:gd name="connsiteY4" fmla="*/ 777922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663" h="777922">
                <a:moveTo>
                  <a:pt x="634621" y="777922"/>
                </a:moveTo>
                <a:lnTo>
                  <a:pt x="0" y="777922"/>
                </a:lnTo>
                <a:lnTo>
                  <a:pt x="0" y="0"/>
                </a:lnTo>
                <a:lnTo>
                  <a:pt x="1446663" y="0"/>
                </a:lnTo>
                <a:lnTo>
                  <a:pt x="634621" y="777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2193151" y="4582633"/>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
        <p:nvSpPr>
          <p:cNvPr id="14" name="Text Placeholder 6"/>
          <p:cNvSpPr>
            <a:spLocks noGrp="1"/>
          </p:cNvSpPr>
          <p:nvPr>
            <p:ph type="body" sz="quarter" idx="10" hasCustomPrompt="1"/>
          </p:nvPr>
        </p:nvSpPr>
        <p:spPr>
          <a:xfrm>
            <a:off x="2211388" y="5411972"/>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2" name="Picture 11" descr="PowerPoint_Section Template_a10.jpg"/>
          <p:cNvPicPr>
            <a:picLocks noChangeAspect="1"/>
          </p:cNvPicPr>
          <p:nvPr userDrawn="1"/>
        </p:nvPicPr>
        <p:blipFill>
          <a:blip r:embed="rId2" cstate="email"/>
          <a:stretch>
            <a:fillRect/>
          </a:stretch>
        </p:blipFill>
        <p:spPr>
          <a:xfrm>
            <a:off x="0" y="0"/>
            <a:ext cx="9144000" cy="6858000"/>
          </a:xfrm>
          <a:prstGeom prst="rect">
            <a:avLst/>
          </a:prstGeom>
        </p:spPr>
      </p:pic>
      <p:sp>
        <p:nvSpPr>
          <p:cNvPr id="38" name="Freeform 37"/>
          <p:cNvSpPr/>
          <p:nvPr userDrawn="1"/>
        </p:nvSpPr>
        <p:spPr>
          <a:xfrm>
            <a:off x="723631" y="5404143"/>
            <a:ext cx="7581900" cy="781050"/>
          </a:xfrm>
          <a:custGeom>
            <a:avLst/>
            <a:gdLst>
              <a:gd name="connsiteX0" fmla="*/ 7581900 w 7581900"/>
              <a:gd name="connsiteY0" fmla="*/ 0 h 781050"/>
              <a:gd name="connsiteX1" fmla="*/ 793750 w 7581900"/>
              <a:gd name="connsiteY1" fmla="*/ 0 h 781050"/>
              <a:gd name="connsiteX2" fmla="*/ 0 w 7581900"/>
              <a:gd name="connsiteY2" fmla="*/ 781050 h 781050"/>
              <a:gd name="connsiteX3" fmla="*/ 6807200 w 7581900"/>
              <a:gd name="connsiteY3" fmla="*/ 781050 h 781050"/>
              <a:gd name="connsiteX4" fmla="*/ 7581900 w 7581900"/>
              <a:gd name="connsiteY4" fmla="*/ 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900" h="781050">
                <a:moveTo>
                  <a:pt x="7581900" y="0"/>
                </a:moveTo>
                <a:lnTo>
                  <a:pt x="793750" y="0"/>
                </a:lnTo>
                <a:lnTo>
                  <a:pt x="0" y="781050"/>
                </a:lnTo>
                <a:lnTo>
                  <a:pt x="6807200" y="781050"/>
                </a:lnTo>
                <a:lnTo>
                  <a:pt x="75819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nvGrpSpPr>
          <p:cNvPr id="2" name="Group 19"/>
          <p:cNvGrpSpPr/>
          <p:nvPr userDrawn="1"/>
        </p:nvGrpSpPr>
        <p:grpSpPr>
          <a:xfrm>
            <a:off x="1579858" y="4578642"/>
            <a:ext cx="7137401" cy="770468"/>
            <a:chOff x="1591733" y="1295399"/>
            <a:chExt cx="7137401" cy="770468"/>
          </a:xfrm>
          <a:solidFill>
            <a:srgbClr val="E31B23"/>
          </a:solidFill>
        </p:grpSpPr>
        <p:sp>
          <p:nvSpPr>
            <p:cNvPr id="21" name="Pentagon 20"/>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sp>
          <p:nvSpPr>
            <p:cNvPr id="22" name="Chevron 21"/>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grpSp>
      <p:sp>
        <p:nvSpPr>
          <p:cNvPr id="24" name="Pentagon 23"/>
          <p:cNvSpPr/>
          <p:nvPr userDrawn="1"/>
        </p:nvSpPr>
        <p:spPr>
          <a:xfrm>
            <a:off x="0" y="4578643"/>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GATES_Medium_Low_RGB.png"/>
          <p:cNvPicPr>
            <a:picLocks noChangeAspect="1"/>
          </p:cNvPicPr>
          <p:nvPr userDrawn="1"/>
        </p:nvPicPr>
        <p:blipFill>
          <a:blip r:embed="rId3" cstate="email">
            <a:lum bright="10000"/>
          </a:blip>
          <a:stretch>
            <a:fillRect/>
          </a:stretch>
        </p:blipFill>
        <p:spPr>
          <a:xfrm>
            <a:off x="345477" y="4657704"/>
            <a:ext cx="1029280" cy="620594"/>
          </a:xfrm>
          <a:prstGeom prst="rect">
            <a:avLst/>
          </a:prstGeom>
        </p:spPr>
      </p:pic>
      <p:sp>
        <p:nvSpPr>
          <p:cNvPr id="34" name="Freeform 33"/>
          <p:cNvSpPr/>
          <p:nvPr userDrawn="1"/>
        </p:nvSpPr>
        <p:spPr>
          <a:xfrm>
            <a:off x="0" y="5398646"/>
            <a:ext cx="1441093" cy="777922"/>
          </a:xfrm>
          <a:custGeom>
            <a:avLst/>
            <a:gdLst>
              <a:gd name="connsiteX0" fmla="*/ 634621 w 1446663"/>
              <a:gd name="connsiteY0" fmla="*/ 777922 h 777922"/>
              <a:gd name="connsiteX1" fmla="*/ 0 w 1446663"/>
              <a:gd name="connsiteY1" fmla="*/ 777922 h 777922"/>
              <a:gd name="connsiteX2" fmla="*/ 0 w 1446663"/>
              <a:gd name="connsiteY2" fmla="*/ 0 h 777922"/>
              <a:gd name="connsiteX3" fmla="*/ 1446663 w 1446663"/>
              <a:gd name="connsiteY3" fmla="*/ 0 h 777922"/>
              <a:gd name="connsiteX4" fmla="*/ 634621 w 1446663"/>
              <a:gd name="connsiteY4" fmla="*/ 777922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663" h="777922">
                <a:moveTo>
                  <a:pt x="634621" y="777922"/>
                </a:moveTo>
                <a:lnTo>
                  <a:pt x="0" y="777922"/>
                </a:lnTo>
                <a:lnTo>
                  <a:pt x="0" y="0"/>
                </a:lnTo>
                <a:lnTo>
                  <a:pt x="1446663" y="0"/>
                </a:lnTo>
                <a:lnTo>
                  <a:pt x="634621" y="777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2193151" y="4582633"/>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
        <p:nvSpPr>
          <p:cNvPr id="14" name="Text Placeholder 6"/>
          <p:cNvSpPr>
            <a:spLocks noGrp="1"/>
          </p:cNvSpPr>
          <p:nvPr>
            <p:ph type="body" sz="quarter" idx="10" hasCustomPrompt="1"/>
          </p:nvPr>
        </p:nvSpPr>
        <p:spPr>
          <a:xfrm>
            <a:off x="2211388" y="5411972"/>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2" name="Picture 11" descr="PowerPoint_Section Template_a11.jpg"/>
          <p:cNvPicPr>
            <a:picLocks noChangeAspect="1"/>
          </p:cNvPicPr>
          <p:nvPr userDrawn="1"/>
        </p:nvPicPr>
        <p:blipFill>
          <a:blip r:embed="rId2" cstate="email"/>
          <a:stretch>
            <a:fillRect/>
          </a:stretch>
        </p:blipFill>
        <p:spPr>
          <a:xfrm>
            <a:off x="0" y="0"/>
            <a:ext cx="9144000" cy="6858000"/>
          </a:xfrm>
          <a:prstGeom prst="rect">
            <a:avLst/>
          </a:prstGeom>
        </p:spPr>
      </p:pic>
      <p:sp>
        <p:nvSpPr>
          <p:cNvPr id="38" name="Freeform 37"/>
          <p:cNvSpPr/>
          <p:nvPr userDrawn="1"/>
        </p:nvSpPr>
        <p:spPr>
          <a:xfrm>
            <a:off x="723631" y="5404143"/>
            <a:ext cx="7581900" cy="781050"/>
          </a:xfrm>
          <a:custGeom>
            <a:avLst/>
            <a:gdLst>
              <a:gd name="connsiteX0" fmla="*/ 7581900 w 7581900"/>
              <a:gd name="connsiteY0" fmla="*/ 0 h 781050"/>
              <a:gd name="connsiteX1" fmla="*/ 793750 w 7581900"/>
              <a:gd name="connsiteY1" fmla="*/ 0 h 781050"/>
              <a:gd name="connsiteX2" fmla="*/ 0 w 7581900"/>
              <a:gd name="connsiteY2" fmla="*/ 781050 h 781050"/>
              <a:gd name="connsiteX3" fmla="*/ 6807200 w 7581900"/>
              <a:gd name="connsiteY3" fmla="*/ 781050 h 781050"/>
              <a:gd name="connsiteX4" fmla="*/ 7581900 w 7581900"/>
              <a:gd name="connsiteY4" fmla="*/ 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900" h="781050">
                <a:moveTo>
                  <a:pt x="7581900" y="0"/>
                </a:moveTo>
                <a:lnTo>
                  <a:pt x="793750" y="0"/>
                </a:lnTo>
                <a:lnTo>
                  <a:pt x="0" y="781050"/>
                </a:lnTo>
                <a:lnTo>
                  <a:pt x="6807200" y="781050"/>
                </a:lnTo>
                <a:lnTo>
                  <a:pt x="7581900" y="0"/>
                </a:lnTo>
                <a:close/>
              </a:path>
            </a:pathLst>
          </a:custGeom>
          <a:solidFill>
            <a:srgbClr val="3B6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nvGrpSpPr>
          <p:cNvPr id="2" name="Group 19"/>
          <p:cNvGrpSpPr/>
          <p:nvPr userDrawn="1"/>
        </p:nvGrpSpPr>
        <p:grpSpPr>
          <a:xfrm>
            <a:off x="1579858" y="4578642"/>
            <a:ext cx="7137401" cy="770468"/>
            <a:chOff x="1591733" y="1295399"/>
            <a:chExt cx="7137401" cy="770468"/>
          </a:xfrm>
          <a:solidFill>
            <a:srgbClr val="3B6E8F"/>
          </a:solidFill>
        </p:grpSpPr>
        <p:sp>
          <p:nvSpPr>
            <p:cNvPr id="21" name="Pentagon 20"/>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sp>
          <p:nvSpPr>
            <p:cNvPr id="22" name="Chevron 21"/>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grpSp>
      <p:sp>
        <p:nvSpPr>
          <p:cNvPr id="24" name="Pentagon 23"/>
          <p:cNvSpPr/>
          <p:nvPr userDrawn="1"/>
        </p:nvSpPr>
        <p:spPr>
          <a:xfrm>
            <a:off x="0" y="4578643"/>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GATES_Medium_Low_RGB.png"/>
          <p:cNvPicPr>
            <a:picLocks noChangeAspect="1"/>
          </p:cNvPicPr>
          <p:nvPr userDrawn="1"/>
        </p:nvPicPr>
        <p:blipFill>
          <a:blip r:embed="rId3" cstate="email">
            <a:lum bright="10000"/>
          </a:blip>
          <a:stretch>
            <a:fillRect/>
          </a:stretch>
        </p:blipFill>
        <p:spPr>
          <a:xfrm>
            <a:off x="345477" y="4657704"/>
            <a:ext cx="1029280" cy="620594"/>
          </a:xfrm>
          <a:prstGeom prst="rect">
            <a:avLst/>
          </a:prstGeom>
        </p:spPr>
      </p:pic>
      <p:sp>
        <p:nvSpPr>
          <p:cNvPr id="34" name="Freeform 33"/>
          <p:cNvSpPr/>
          <p:nvPr userDrawn="1"/>
        </p:nvSpPr>
        <p:spPr>
          <a:xfrm>
            <a:off x="0" y="5398646"/>
            <a:ext cx="1441093" cy="777922"/>
          </a:xfrm>
          <a:custGeom>
            <a:avLst/>
            <a:gdLst>
              <a:gd name="connsiteX0" fmla="*/ 634621 w 1446663"/>
              <a:gd name="connsiteY0" fmla="*/ 777922 h 777922"/>
              <a:gd name="connsiteX1" fmla="*/ 0 w 1446663"/>
              <a:gd name="connsiteY1" fmla="*/ 777922 h 777922"/>
              <a:gd name="connsiteX2" fmla="*/ 0 w 1446663"/>
              <a:gd name="connsiteY2" fmla="*/ 0 h 777922"/>
              <a:gd name="connsiteX3" fmla="*/ 1446663 w 1446663"/>
              <a:gd name="connsiteY3" fmla="*/ 0 h 777922"/>
              <a:gd name="connsiteX4" fmla="*/ 634621 w 1446663"/>
              <a:gd name="connsiteY4" fmla="*/ 777922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663" h="777922">
                <a:moveTo>
                  <a:pt x="634621" y="777922"/>
                </a:moveTo>
                <a:lnTo>
                  <a:pt x="0" y="777922"/>
                </a:lnTo>
                <a:lnTo>
                  <a:pt x="0" y="0"/>
                </a:lnTo>
                <a:lnTo>
                  <a:pt x="1446663" y="0"/>
                </a:lnTo>
                <a:lnTo>
                  <a:pt x="634621" y="777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2193151" y="4582633"/>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
        <p:nvSpPr>
          <p:cNvPr id="14" name="Text Placeholder 6"/>
          <p:cNvSpPr>
            <a:spLocks noGrp="1"/>
          </p:cNvSpPr>
          <p:nvPr>
            <p:ph type="body" sz="quarter" idx="10" hasCustomPrompt="1"/>
          </p:nvPr>
        </p:nvSpPr>
        <p:spPr>
          <a:xfrm>
            <a:off x="2211388" y="5411972"/>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descr="PowerPoint_Section Template_a12.jpg"/>
          <p:cNvPicPr>
            <a:picLocks noChangeAspect="1"/>
          </p:cNvPicPr>
          <p:nvPr userDrawn="1"/>
        </p:nvPicPr>
        <p:blipFill>
          <a:blip r:embed="rId2" cstate="email"/>
          <a:stretch>
            <a:fillRect/>
          </a:stretch>
        </p:blipFill>
        <p:spPr>
          <a:xfrm>
            <a:off x="0" y="0"/>
            <a:ext cx="9144000" cy="6858000"/>
          </a:xfrm>
          <a:prstGeom prst="rect">
            <a:avLst/>
          </a:prstGeom>
        </p:spPr>
      </p:pic>
      <p:sp>
        <p:nvSpPr>
          <p:cNvPr id="38" name="Freeform 37"/>
          <p:cNvSpPr/>
          <p:nvPr userDrawn="1"/>
        </p:nvSpPr>
        <p:spPr>
          <a:xfrm>
            <a:off x="723631" y="5404143"/>
            <a:ext cx="7581900" cy="781050"/>
          </a:xfrm>
          <a:custGeom>
            <a:avLst/>
            <a:gdLst>
              <a:gd name="connsiteX0" fmla="*/ 7581900 w 7581900"/>
              <a:gd name="connsiteY0" fmla="*/ 0 h 781050"/>
              <a:gd name="connsiteX1" fmla="*/ 793750 w 7581900"/>
              <a:gd name="connsiteY1" fmla="*/ 0 h 781050"/>
              <a:gd name="connsiteX2" fmla="*/ 0 w 7581900"/>
              <a:gd name="connsiteY2" fmla="*/ 781050 h 781050"/>
              <a:gd name="connsiteX3" fmla="*/ 6807200 w 7581900"/>
              <a:gd name="connsiteY3" fmla="*/ 781050 h 781050"/>
              <a:gd name="connsiteX4" fmla="*/ 7581900 w 7581900"/>
              <a:gd name="connsiteY4" fmla="*/ 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900" h="781050">
                <a:moveTo>
                  <a:pt x="7581900" y="0"/>
                </a:moveTo>
                <a:lnTo>
                  <a:pt x="793750" y="0"/>
                </a:lnTo>
                <a:lnTo>
                  <a:pt x="0" y="781050"/>
                </a:lnTo>
                <a:lnTo>
                  <a:pt x="6807200" y="781050"/>
                </a:lnTo>
                <a:lnTo>
                  <a:pt x="7581900" y="0"/>
                </a:lnTo>
                <a:close/>
              </a:path>
            </a:pathLst>
          </a:custGeom>
          <a:solidFill>
            <a:srgbClr val="3B6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nvGrpSpPr>
          <p:cNvPr id="2" name="Group 19"/>
          <p:cNvGrpSpPr/>
          <p:nvPr userDrawn="1"/>
        </p:nvGrpSpPr>
        <p:grpSpPr>
          <a:xfrm>
            <a:off x="1579858" y="4578642"/>
            <a:ext cx="7137401" cy="770468"/>
            <a:chOff x="1591733" y="1295399"/>
            <a:chExt cx="7137401" cy="770468"/>
          </a:xfrm>
          <a:solidFill>
            <a:srgbClr val="3B6E8F"/>
          </a:solidFill>
        </p:grpSpPr>
        <p:sp>
          <p:nvSpPr>
            <p:cNvPr id="21" name="Pentagon 20"/>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sp>
          <p:nvSpPr>
            <p:cNvPr id="22" name="Chevron 21"/>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1B23"/>
                </a:solidFill>
              </a:endParaRPr>
            </a:p>
          </p:txBody>
        </p:sp>
      </p:grpSp>
      <p:sp>
        <p:nvSpPr>
          <p:cNvPr id="24" name="Pentagon 23"/>
          <p:cNvSpPr/>
          <p:nvPr userDrawn="1"/>
        </p:nvSpPr>
        <p:spPr>
          <a:xfrm>
            <a:off x="0" y="4578643"/>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GATES_Medium_Low_RGB.png"/>
          <p:cNvPicPr>
            <a:picLocks noChangeAspect="1"/>
          </p:cNvPicPr>
          <p:nvPr userDrawn="1"/>
        </p:nvPicPr>
        <p:blipFill>
          <a:blip r:embed="rId3" cstate="email">
            <a:lum bright="10000"/>
          </a:blip>
          <a:stretch>
            <a:fillRect/>
          </a:stretch>
        </p:blipFill>
        <p:spPr>
          <a:xfrm>
            <a:off x="345477" y="4657704"/>
            <a:ext cx="1029280" cy="620594"/>
          </a:xfrm>
          <a:prstGeom prst="rect">
            <a:avLst/>
          </a:prstGeom>
        </p:spPr>
      </p:pic>
      <p:sp>
        <p:nvSpPr>
          <p:cNvPr id="34" name="Freeform 33"/>
          <p:cNvSpPr/>
          <p:nvPr userDrawn="1"/>
        </p:nvSpPr>
        <p:spPr>
          <a:xfrm>
            <a:off x="0" y="5398646"/>
            <a:ext cx="1441093" cy="777922"/>
          </a:xfrm>
          <a:custGeom>
            <a:avLst/>
            <a:gdLst>
              <a:gd name="connsiteX0" fmla="*/ 634621 w 1446663"/>
              <a:gd name="connsiteY0" fmla="*/ 777922 h 777922"/>
              <a:gd name="connsiteX1" fmla="*/ 0 w 1446663"/>
              <a:gd name="connsiteY1" fmla="*/ 777922 h 777922"/>
              <a:gd name="connsiteX2" fmla="*/ 0 w 1446663"/>
              <a:gd name="connsiteY2" fmla="*/ 0 h 777922"/>
              <a:gd name="connsiteX3" fmla="*/ 1446663 w 1446663"/>
              <a:gd name="connsiteY3" fmla="*/ 0 h 777922"/>
              <a:gd name="connsiteX4" fmla="*/ 634621 w 1446663"/>
              <a:gd name="connsiteY4" fmla="*/ 777922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663" h="777922">
                <a:moveTo>
                  <a:pt x="634621" y="777922"/>
                </a:moveTo>
                <a:lnTo>
                  <a:pt x="0" y="777922"/>
                </a:lnTo>
                <a:lnTo>
                  <a:pt x="0" y="0"/>
                </a:lnTo>
                <a:lnTo>
                  <a:pt x="1446663" y="0"/>
                </a:lnTo>
                <a:lnTo>
                  <a:pt x="634621" y="777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2193151" y="4582633"/>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
        <p:nvSpPr>
          <p:cNvPr id="14" name="Text Placeholder 6"/>
          <p:cNvSpPr>
            <a:spLocks noGrp="1"/>
          </p:cNvSpPr>
          <p:nvPr>
            <p:ph type="body" sz="quarter" idx="10" hasCustomPrompt="1"/>
          </p:nvPr>
        </p:nvSpPr>
        <p:spPr>
          <a:xfrm>
            <a:off x="2211388" y="5411972"/>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p:cNvSpPr/>
          <p:nvPr userDrawn="1"/>
        </p:nvSpPr>
        <p:spPr>
          <a:xfrm>
            <a:off x="0" y="414867"/>
            <a:ext cx="8695267" cy="880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1524000"/>
            <a:ext cx="8321040" cy="5075237"/>
          </a:xfrm>
        </p:spPr>
        <p:txBody>
          <a:bodyPr/>
          <a:lstStyle>
            <a:lvl1pPr marL="225425" indent="-225425">
              <a:buClr>
                <a:srgbClr val="E31B23"/>
              </a:buClr>
              <a:buFont typeface="Arial" pitchFamily="34" charset="0"/>
              <a:buChar char="›"/>
              <a:defRPr sz="2000"/>
            </a:lvl1pPr>
            <a:lvl2pPr marL="573088" indent="-228600">
              <a:defRPr sz="1800"/>
            </a:lvl2pPr>
            <a:lvl3pPr marL="911225" indent="-228600">
              <a:spcBef>
                <a:spcPts val="800"/>
              </a:spcBef>
              <a:defRPr sz="1600"/>
            </a:lvl3pPr>
            <a:lvl4pPr marL="1262063" indent="-228600">
              <a:spcBef>
                <a:spcPts val="800"/>
              </a:spcBef>
              <a:defRPr sz="1400"/>
            </a:lvl4pPr>
            <a:lvl5pPr marL="1603375" indent="-231775">
              <a:spcBef>
                <a:spcPts val="80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1" name="Group 10"/>
          <p:cNvGrpSpPr/>
          <p:nvPr userDrawn="1"/>
        </p:nvGrpSpPr>
        <p:grpSpPr>
          <a:xfrm>
            <a:off x="1591733" y="471227"/>
            <a:ext cx="7137401" cy="770468"/>
            <a:chOff x="1591733" y="1295399"/>
            <a:chExt cx="7137401" cy="770468"/>
          </a:xfrm>
          <a:solidFill>
            <a:srgbClr val="E31B23"/>
          </a:solidFill>
        </p:grpSpPr>
        <p:sp>
          <p:nvSpPr>
            <p:cNvPr id="12" name="Pentagon 11"/>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evron 12"/>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Pentagon 13"/>
          <p:cNvSpPr/>
          <p:nvPr userDrawn="1"/>
        </p:nvSpPr>
        <p:spPr>
          <a:xfrm>
            <a:off x="0" y="471228"/>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8002" y="478465"/>
            <a:ext cx="6400800" cy="765544"/>
          </a:xfrm>
        </p:spPr>
        <p:txBody>
          <a:bodyPr anchor="ctr">
            <a:noAutofit/>
          </a:bodyPr>
          <a:lstStyle>
            <a:lvl1pPr>
              <a:defRPr sz="2200">
                <a:solidFill>
                  <a:schemeClr val="bg1"/>
                </a:solidFill>
              </a:defRPr>
            </a:lvl1pPr>
          </a:lstStyle>
          <a:p>
            <a:r>
              <a:rPr lang="en-US" dirty="0" smtClean="0"/>
              <a:t>Click to edit Master title style</a:t>
            </a:r>
            <a:endParaRPr lang="en-US" dirty="0"/>
          </a:p>
        </p:txBody>
      </p:sp>
      <p:pic>
        <p:nvPicPr>
          <p:cNvPr id="10" name="Picture 9" descr="GATES_Medium_Low_RGB.png"/>
          <p:cNvPicPr>
            <a:picLocks noChangeAspect="1"/>
          </p:cNvPicPr>
          <p:nvPr userDrawn="1"/>
        </p:nvPicPr>
        <p:blipFill>
          <a:blip r:embed="rId2" cstate="email">
            <a:lum bright="10000"/>
          </a:blip>
          <a:stretch>
            <a:fillRect/>
          </a:stretch>
        </p:blipFill>
        <p:spPr>
          <a:xfrm>
            <a:off x="345477" y="555063"/>
            <a:ext cx="1029280" cy="620594"/>
          </a:xfrm>
          <a:prstGeom prst="rect">
            <a:avLst/>
          </a:prstGeom>
        </p:spPr>
      </p:pic>
    </p:spTree>
    <p:extLst>
      <p:ext uri="{BB962C8B-B14F-4D97-AF65-F5344CB8AC3E}">
        <p14:creationId xmlns:p14="http://schemas.microsoft.com/office/powerpoint/2010/main" val="62879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414867"/>
            <a:ext cx="8695267" cy="880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1591733" y="471227"/>
            <a:ext cx="7137401" cy="770468"/>
            <a:chOff x="1591733" y="1295399"/>
            <a:chExt cx="7137401" cy="770468"/>
          </a:xfrm>
          <a:solidFill>
            <a:srgbClr val="E31B23"/>
          </a:solidFill>
        </p:grpSpPr>
        <p:sp>
          <p:nvSpPr>
            <p:cNvPr id="10" name="Pentagon 9"/>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evron 10"/>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 name="Content Placeholder 2"/>
          <p:cNvSpPr>
            <a:spLocks noGrp="1"/>
          </p:cNvSpPr>
          <p:nvPr>
            <p:ph idx="1"/>
          </p:nvPr>
        </p:nvSpPr>
        <p:spPr>
          <a:xfrm>
            <a:off x="2211572" y="1498600"/>
            <a:ext cx="6469202" cy="5100637"/>
          </a:xfrm>
        </p:spPr>
        <p:txBody>
          <a:bodyPr/>
          <a:lstStyle>
            <a:lvl1pPr marL="225425" indent="-225425">
              <a:buClr>
                <a:srgbClr val="E31B23"/>
              </a:buClr>
              <a:buFont typeface="Arial" pitchFamily="34" charset="0"/>
              <a:buChar char="›"/>
              <a:defRPr sz="2000"/>
            </a:lvl1pPr>
            <a:lvl2pPr marL="573088" indent="-228600">
              <a:spcBef>
                <a:spcPts val="600"/>
              </a:spcBef>
              <a:defRPr sz="1800"/>
            </a:lvl2pPr>
            <a:lvl3pPr marL="911225" indent="-228600">
              <a:spcBef>
                <a:spcPts val="600"/>
              </a:spcBef>
              <a:defRPr sz="1600"/>
            </a:lvl3pPr>
            <a:lvl4pPr marL="1143000" indent="-228600">
              <a:spcBef>
                <a:spcPts val="600"/>
              </a:spcBef>
              <a:defRPr sz="1400"/>
            </a:lvl4pPr>
            <a:lvl5pPr marL="1425575" indent="-231775">
              <a:spcBef>
                <a:spcPts val="60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340302" y="1498600"/>
            <a:ext cx="1737360" cy="5083628"/>
          </a:xfrm>
        </p:spPr>
        <p:txBody>
          <a:bodyPr/>
          <a:lstStyle>
            <a:lvl1pPr>
              <a:spcBef>
                <a:spcPts val="0"/>
              </a:spcBef>
              <a:spcAft>
                <a:spcPts val="800"/>
              </a:spcAft>
              <a:defRPr sz="1100" cap="all" baseline="0">
                <a:solidFill>
                  <a:schemeClr val="tx2"/>
                </a:solidFill>
              </a:defRPr>
            </a:lvl1pPr>
            <a:lvl2pPr marL="169863" indent="-169863">
              <a:defRPr sz="900"/>
            </a:lvl2pPr>
          </a:lstStyle>
          <a:p>
            <a:pPr lvl="0"/>
            <a:r>
              <a:rPr lang="en-US" smtClean="0"/>
              <a:t>Click to edit Master text styles</a:t>
            </a:r>
          </a:p>
          <a:p>
            <a:pPr lvl="1"/>
            <a:r>
              <a:rPr lang="en-US" smtClean="0"/>
              <a:t>Second level</a:t>
            </a:r>
          </a:p>
        </p:txBody>
      </p:sp>
      <p:sp>
        <p:nvSpPr>
          <p:cNvPr id="12" name="Pentagon 11"/>
          <p:cNvSpPr/>
          <p:nvPr userDrawn="1"/>
        </p:nvSpPr>
        <p:spPr>
          <a:xfrm>
            <a:off x="0" y="471228"/>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GATES_Medium_Low_RGB.png"/>
          <p:cNvPicPr>
            <a:picLocks noChangeAspect="1"/>
          </p:cNvPicPr>
          <p:nvPr userDrawn="1"/>
        </p:nvPicPr>
        <p:blipFill>
          <a:blip r:embed="rId2" cstate="email">
            <a:lum bright="10000"/>
          </a:blip>
          <a:stretch>
            <a:fillRect/>
          </a:stretch>
        </p:blipFill>
        <p:spPr>
          <a:xfrm>
            <a:off x="345477" y="555063"/>
            <a:ext cx="1029280" cy="620594"/>
          </a:xfrm>
          <a:prstGeom prst="rect">
            <a:avLst/>
          </a:prstGeom>
        </p:spPr>
      </p:pic>
      <p:sp>
        <p:nvSpPr>
          <p:cNvPr id="15" name="Title 1"/>
          <p:cNvSpPr>
            <a:spLocks noGrp="1"/>
          </p:cNvSpPr>
          <p:nvPr>
            <p:ph type="title"/>
          </p:nvPr>
        </p:nvSpPr>
        <p:spPr>
          <a:xfrm>
            <a:off x="2138002" y="478465"/>
            <a:ext cx="6400800" cy="765544"/>
          </a:xfrm>
        </p:spPr>
        <p:txBody>
          <a:bodyPr anchor="ctr">
            <a:noAutofit/>
          </a:bodyPr>
          <a:lstStyle>
            <a:lvl1pPr>
              <a:defRPr sz="2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8729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6" name="Rectangle 15"/>
          <p:cNvSpPr/>
          <p:nvPr userDrawn="1"/>
        </p:nvSpPr>
        <p:spPr>
          <a:xfrm>
            <a:off x="0" y="414867"/>
            <a:ext cx="8695267" cy="880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10"/>
          <p:cNvGrpSpPr/>
          <p:nvPr userDrawn="1"/>
        </p:nvGrpSpPr>
        <p:grpSpPr>
          <a:xfrm>
            <a:off x="1591733" y="471227"/>
            <a:ext cx="7137401" cy="770468"/>
            <a:chOff x="1591733" y="1295399"/>
            <a:chExt cx="7137401" cy="770468"/>
          </a:xfrm>
          <a:solidFill>
            <a:srgbClr val="E31B23"/>
          </a:solidFill>
        </p:grpSpPr>
        <p:sp>
          <p:nvSpPr>
            <p:cNvPr id="12" name="Pentagon 11"/>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evron 12"/>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Pentagon 13"/>
          <p:cNvSpPr/>
          <p:nvPr userDrawn="1"/>
        </p:nvSpPr>
        <p:spPr>
          <a:xfrm>
            <a:off x="0" y="471228"/>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GATES_Medium_Low_RGB.png"/>
          <p:cNvPicPr>
            <a:picLocks noChangeAspect="1"/>
          </p:cNvPicPr>
          <p:nvPr userDrawn="1"/>
        </p:nvPicPr>
        <p:blipFill>
          <a:blip r:embed="rId2" cstate="email">
            <a:lum bright="10000"/>
          </a:blip>
          <a:stretch>
            <a:fillRect/>
          </a:stretch>
        </p:blipFill>
        <p:spPr>
          <a:xfrm>
            <a:off x="345477" y="555063"/>
            <a:ext cx="1029280" cy="620594"/>
          </a:xfrm>
          <a:prstGeom prst="rect">
            <a:avLst/>
          </a:prstGeom>
        </p:spPr>
      </p:pic>
      <p:sp>
        <p:nvSpPr>
          <p:cNvPr id="11" name="Content Placeholder 6"/>
          <p:cNvSpPr>
            <a:spLocks noGrp="1"/>
          </p:cNvSpPr>
          <p:nvPr>
            <p:ph sz="quarter" idx="10"/>
          </p:nvPr>
        </p:nvSpPr>
        <p:spPr>
          <a:xfrm>
            <a:off x="381033" y="1471529"/>
            <a:ext cx="3931920" cy="4754880"/>
          </a:xfrm>
        </p:spPr>
        <p:txBody>
          <a:bodyPr/>
          <a:lstStyle>
            <a:lvl1pPr marL="119063" indent="-119063">
              <a:buClr>
                <a:srgbClr val="E31B23"/>
              </a:buClr>
              <a:buFont typeface="Arial" pitchFamily="34" charset="0"/>
              <a:buChar char="›"/>
              <a:defRPr sz="1800" b="1"/>
            </a:lvl1pPr>
            <a:lvl2pPr marL="344488" indent="-106363">
              <a:defRPr sz="1600"/>
            </a:lvl2pPr>
            <a:lvl3pPr marL="688975" indent="-125413" defTabSz="747713">
              <a:defRPr/>
            </a:lvl3pPr>
            <a:lvl4pPr marL="1033463" indent="-119063">
              <a:defRPr/>
            </a:lvl4pPr>
            <a:lvl5pPr marL="1377950" indent="-12541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8"/>
          <p:cNvSpPr>
            <a:spLocks noGrp="1"/>
          </p:cNvSpPr>
          <p:nvPr>
            <p:ph sz="quarter" idx="11"/>
          </p:nvPr>
        </p:nvSpPr>
        <p:spPr>
          <a:xfrm>
            <a:off x="4539421" y="1471529"/>
            <a:ext cx="3931920" cy="4754880"/>
          </a:xfrm>
        </p:spPr>
        <p:txBody>
          <a:bodyPr/>
          <a:lstStyle>
            <a:lvl1pPr marL="119063" indent="-119063">
              <a:buClr>
                <a:srgbClr val="E31B23"/>
              </a:buClr>
              <a:buFont typeface="Arial" pitchFamily="34" charset="0"/>
              <a:buChar char="›"/>
              <a:defRPr sz="1800" b="1"/>
            </a:lvl1pPr>
            <a:lvl2pPr marL="344488" indent="-119063">
              <a:defRPr sz="1600"/>
            </a:lvl2pPr>
            <a:lvl3pPr marL="688975" indent="-112713">
              <a:defRPr/>
            </a:lvl3pPr>
            <a:lvl4pPr marL="1033463" indent="-119063">
              <a:defRPr/>
            </a:lvl4pPr>
            <a:lvl5pPr marL="1258888" indent="-11271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2138002" y="478465"/>
            <a:ext cx="6400800" cy="765544"/>
          </a:xfrm>
        </p:spPr>
        <p:txBody>
          <a:bodyPr anchor="ctr">
            <a:noAutofit/>
          </a:bodyPr>
          <a:lstStyle>
            <a:lvl1pPr>
              <a:defRPr sz="2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8797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6" name="Rectangle 15"/>
          <p:cNvSpPr/>
          <p:nvPr userDrawn="1"/>
        </p:nvSpPr>
        <p:spPr>
          <a:xfrm>
            <a:off x="0" y="414867"/>
            <a:ext cx="8695267" cy="880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0"/>
          <p:cNvGrpSpPr/>
          <p:nvPr userDrawn="1"/>
        </p:nvGrpSpPr>
        <p:grpSpPr>
          <a:xfrm>
            <a:off x="1591733" y="471227"/>
            <a:ext cx="7137401" cy="770468"/>
            <a:chOff x="1591733" y="1295399"/>
            <a:chExt cx="7137401" cy="770468"/>
          </a:xfrm>
          <a:solidFill>
            <a:srgbClr val="E31B23"/>
          </a:solidFill>
        </p:grpSpPr>
        <p:sp>
          <p:nvSpPr>
            <p:cNvPr id="12" name="Pentagon 11"/>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evron 12"/>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Pentagon 13"/>
          <p:cNvSpPr/>
          <p:nvPr userDrawn="1"/>
        </p:nvSpPr>
        <p:spPr>
          <a:xfrm>
            <a:off x="0" y="471228"/>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GATES_Medium_Low_RGB.png"/>
          <p:cNvPicPr>
            <a:picLocks noChangeAspect="1"/>
          </p:cNvPicPr>
          <p:nvPr userDrawn="1"/>
        </p:nvPicPr>
        <p:blipFill>
          <a:blip r:embed="rId2" cstate="email">
            <a:lum bright="10000"/>
          </a:blip>
          <a:stretch>
            <a:fillRect/>
          </a:stretch>
        </p:blipFill>
        <p:spPr>
          <a:xfrm>
            <a:off x="345477" y="555063"/>
            <a:ext cx="1029280" cy="620594"/>
          </a:xfrm>
          <a:prstGeom prst="rect">
            <a:avLst/>
          </a:prstGeom>
        </p:spPr>
      </p:pic>
      <p:sp>
        <p:nvSpPr>
          <p:cNvPr id="17" name="Title 1"/>
          <p:cNvSpPr>
            <a:spLocks noGrp="1"/>
          </p:cNvSpPr>
          <p:nvPr>
            <p:ph type="title"/>
          </p:nvPr>
        </p:nvSpPr>
        <p:spPr>
          <a:xfrm>
            <a:off x="2138002" y="478465"/>
            <a:ext cx="6400800" cy="765544"/>
          </a:xfrm>
        </p:spPr>
        <p:txBody>
          <a:bodyPr anchor="ctr">
            <a:noAutofit/>
          </a:bodyPr>
          <a:lstStyle>
            <a:lvl1pPr>
              <a:defRPr sz="2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8797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1136" y="1495568"/>
            <a:ext cx="6583680" cy="4937760"/>
          </a:xfrm>
        </p:spPr>
        <p:txBody>
          <a:bodyPr/>
          <a:lstStyle>
            <a:lvl1pPr marL="169863" indent="-169863">
              <a:spcBef>
                <a:spcPts val="0"/>
              </a:spcBef>
              <a:spcAft>
                <a:spcPts val="800"/>
              </a:spcAft>
              <a:buClr>
                <a:srgbClr val="E31B23"/>
              </a:buClr>
              <a:buFont typeface="Arial" pitchFamily="34" charset="0"/>
              <a:buChar char="›"/>
              <a:defRPr sz="2000" cap="none" baseline="0"/>
            </a:lvl1pPr>
            <a:lvl2pPr marL="344488" indent="-177800">
              <a:buFont typeface="Arial" pitchFamily="34" charset="0"/>
              <a:buChar char="›"/>
              <a:defRPr sz="1800" i="0"/>
            </a:lvl2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0"/>
          </p:nvPr>
        </p:nvSpPr>
        <p:spPr>
          <a:xfrm>
            <a:off x="340302" y="3016087"/>
            <a:ext cx="1737360" cy="3383280"/>
          </a:xfrm>
        </p:spPr>
        <p:txBody>
          <a:bodyPr/>
          <a:lstStyle>
            <a:lvl1pPr>
              <a:spcBef>
                <a:spcPts val="0"/>
              </a:spcBef>
              <a:spcAft>
                <a:spcPts val="800"/>
              </a:spcAft>
              <a:defRPr sz="1100" cap="all" baseline="0">
                <a:solidFill>
                  <a:schemeClr val="tx2"/>
                </a:solidFill>
              </a:defRPr>
            </a:lvl1pPr>
            <a:lvl2pPr marL="169863" indent="-169863">
              <a:defRPr sz="900"/>
            </a:lvl2pPr>
          </a:lstStyle>
          <a:p>
            <a:pPr lvl="0"/>
            <a:r>
              <a:rPr lang="en-US" smtClean="0"/>
              <a:t>Click to edit Master text styles</a:t>
            </a:r>
          </a:p>
          <a:p>
            <a:pPr lvl="1"/>
            <a:r>
              <a:rPr lang="en-US" smtClean="0"/>
              <a:t>Second level</a:t>
            </a:r>
          </a:p>
        </p:txBody>
      </p:sp>
      <p:cxnSp>
        <p:nvCxnSpPr>
          <p:cNvPr id="8" name="Straight Connector 7"/>
          <p:cNvCxnSpPr/>
          <p:nvPr userDrawn="1"/>
        </p:nvCxnSpPr>
        <p:spPr>
          <a:xfrm>
            <a:off x="464183" y="2907154"/>
            <a:ext cx="1203750" cy="0"/>
          </a:xfrm>
          <a:prstGeom prst="line">
            <a:avLst/>
          </a:prstGeom>
          <a:ln w="31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sp>
        <p:nvSpPr>
          <p:cNvPr id="9" name="Picture Placeholder 8"/>
          <p:cNvSpPr>
            <a:spLocks noGrp="1"/>
          </p:cNvSpPr>
          <p:nvPr>
            <p:ph type="pic" sz="quarter" idx="11"/>
          </p:nvPr>
        </p:nvSpPr>
        <p:spPr>
          <a:xfrm>
            <a:off x="340302" y="1489024"/>
            <a:ext cx="1737360" cy="1371600"/>
          </a:xfrm>
        </p:spPr>
        <p:txBody>
          <a:bodyPr/>
          <a:lstStyle>
            <a:lvl1pPr>
              <a:defRPr b="0"/>
            </a:lvl1pPr>
          </a:lstStyle>
          <a:p>
            <a:r>
              <a:rPr lang="en-US" dirty="0" smtClean="0"/>
              <a:t>Click icon to add picture</a:t>
            </a:r>
            <a:endParaRPr lang="en-US" dirty="0"/>
          </a:p>
        </p:txBody>
      </p:sp>
      <p:sp>
        <p:nvSpPr>
          <p:cNvPr id="10" name="Title 1"/>
          <p:cNvSpPr>
            <a:spLocks noGrp="1"/>
          </p:cNvSpPr>
          <p:nvPr>
            <p:ph type="title"/>
          </p:nvPr>
        </p:nvSpPr>
        <p:spPr>
          <a:xfrm>
            <a:off x="1569527" y="478464"/>
            <a:ext cx="6493817" cy="744279"/>
          </a:xfrm>
        </p:spPr>
        <p:txBody>
          <a:bodyPr anchor="ctr">
            <a:noAutofit/>
          </a:bodyPr>
          <a:lstStyle>
            <a:lvl1pPr>
              <a:defRPr sz="22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456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 name="Rectangle 32"/>
          <p:cNvSpPr/>
          <p:nvPr userDrawn="1"/>
        </p:nvSpPr>
        <p:spPr>
          <a:xfrm>
            <a:off x="0" y="414867"/>
            <a:ext cx="8695267" cy="880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0" y="2099733"/>
            <a:ext cx="9144000" cy="4758267"/>
          </a:xfrm>
          <a:prstGeom prst="rect">
            <a:avLst/>
          </a:prstGeom>
        </p:spPr>
      </p:pic>
      <p:sp>
        <p:nvSpPr>
          <p:cNvPr id="5" name="TextBox 4"/>
          <p:cNvSpPr txBox="1"/>
          <p:nvPr userDrawn="1"/>
        </p:nvSpPr>
        <p:spPr>
          <a:xfrm>
            <a:off x="0" y="6172200"/>
            <a:ext cx="651510" cy="253916"/>
          </a:xfrm>
          <a:prstGeom prst="rect">
            <a:avLst/>
          </a:prstGeom>
          <a:noFill/>
        </p:spPr>
        <p:txBody>
          <a:bodyPr wrap="square" rtlCol="0">
            <a:spAutoFit/>
          </a:bodyPr>
          <a:lstStyle/>
          <a:p>
            <a:pPr algn="ctr"/>
            <a:fld id="{18DE50F0-552E-4317-8DF8-4B7FA21F1608}" type="slidenum">
              <a:rPr lang="en-US" sz="1050" smtClean="0">
                <a:solidFill>
                  <a:schemeClr val="tx1">
                    <a:lumMod val="65000"/>
                    <a:lumOff val="35000"/>
                  </a:schemeClr>
                </a:solidFill>
              </a:rPr>
              <a:pPr algn="ctr"/>
              <a:t>‹Nº›</a:t>
            </a:fld>
            <a:endParaRPr lang="en-US" sz="1050" dirty="0">
              <a:solidFill>
                <a:schemeClr val="tx1">
                  <a:lumMod val="65000"/>
                  <a:lumOff val="35000"/>
                </a:schemeClr>
              </a:solidFill>
            </a:endParaRPr>
          </a:p>
        </p:txBody>
      </p:sp>
      <p:sp>
        <p:nvSpPr>
          <p:cNvPr id="22" name="Freeform 21"/>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7"/>
          <p:cNvGrpSpPr/>
          <p:nvPr userDrawn="1"/>
        </p:nvGrpSpPr>
        <p:grpSpPr>
          <a:xfrm>
            <a:off x="1" y="468613"/>
            <a:ext cx="1465580" cy="784453"/>
            <a:chOff x="1" y="468613"/>
            <a:chExt cx="1465580" cy="784453"/>
          </a:xfrm>
        </p:grpSpPr>
        <p:sp>
          <p:nvSpPr>
            <p:cNvPr id="25" name="Right Triangle 24"/>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
          <p:cNvGrpSpPr/>
          <p:nvPr userDrawn="1"/>
        </p:nvGrpSpPr>
        <p:grpSpPr>
          <a:xfrm>
            <a:off x="1579858" y="1295399"/>
            <a:ext cx="7137401" cy="770468"/>
            <a:chOff x="1591733" y="1295399"/>
            <a:chExt cx="7137401" cy="770468"/>
          </a:xfrm>
          <a:solidFill>
            <a:srgbClr val="E31B23"/>
          </a:solidFill>
        </p:grpSpPr>
        <p:sp>
          <p:nvSpPr>
            <p:cNvPr id="28" name="Pentagon 27"/>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hevron 28"/>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1" name="Pentagon 30"/>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
        <p:nvSpPr>
          <p:cNvPr id="16"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
        <p:nvSpPr>
          <p:cNvPr id="17"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3447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0994" y="1495568"/>
            <a:ext cx="8321040" cy="4937760"/>
          </a:xfrm>
        </p:spPr>
        <p:txBody>
          <a:bodyPr/>
          <a:lstStyle>
            <a:lvl1pPr marL="225425" indent="-225425">
              <a:spcBef>
                <a:spcPts val="0"/>
              </a:spcBef>
              <a:spcAft>
                <a:spcPts val="800"/>
              </a:spcAft>
              <a:buClr>
                <a:srgbClr val="E31B23"/>
              </a:buClr>
              <a:buFont typeface="Arial" pitchFamily="34" charset="0"/>
              <a:buChar char="›"/>
              <a:defRPr sz="2000" b="1" cap="none" baseline="0"/>
            </a:lvl1pPr>
            <a:lvl2pPr marL="463550" indent="-238125">
              <a:buFont typeface="Arial" pitchFamily="34" charset="0"/>
              <a:buChar char="›"/>
              <a:defRPr sz="1800" i="0"/>
            </a:lvl2pPr>
          </a:lstStyle>
          <a:p>
            <a:pPr lvl="0"/>
            <a:r>
              <a:rPr lang="en-US" dirty="0" smtClean="0"/>
              <a:t>Click To Edit Master Text Styles</a:t>
            </a:r>
          </a:p>
          <a:p>
            <a:pPr lvl="1"/>
            <a:r>
              <a:rPr lang="en-US" dirty="0" smtClean="0"/>
              <a:t>Second level</a:t>
            </a:r>
          </a:p>
        </p:txBody>
      </p:sp>
      <p:sp>
        <p:nvSpPr>
          <p:cNvPr id="4" name="Title 1"/>
          <p:cNvSpPr>
            <a:spLocks noGrp="1"/>
          </p:cNvSpPr>
          <p:nvPr>
            <p:ph type="title"/>
          </p:nvPr>
        </p:nvSpPr>
        <p:spPr>
          <a:xfrm>
            <a:off x="1560966" y="478464"/>
            <a:ext cx="6062578" cy="744279"/>
          </a:xfrm>
        </p:spPr>
        <p:txBody>
          <a:bodyPr anchor="ctr">
            <a:noAutofit/>
          </a:bodyPr>
          <a:lstStyle>
            <a:lvl1pPr>
              <a:defRPr sz="22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023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381033" y="1471529"/>
            <a:ext cx="3931920" cy="4754880"/>
          </a:xfrm>
        </p:spPr>
        <p:txBody>
          <a:bodyPr/>
          <a:lstStyle>
            <a:lvl1pPr marL="169863" indent="-169863">
              <a:buClr>
                <a:srgbClr val="E31B23"/>
              </a:buClr>
              <a:buFont typeface="Arial" pitchFamily="34" charset="0"/>
              <a:buChar char="›"/>
              <a:defRPr sz="1800" b="1"/>
            </a:lvl1pPr>
            <a:lvl2pPr marL="344488" indent="-106363">
              <a:defRPr sz="1600"/>
            </a:lvl2pPr>
            <a:lvl3pPr marL="688975" indent="-125413" defTabSz="747713">
              <a:defRPr/>
            </a:lvl3pPr>
            <a:lvl4pPr marL="1033463" indent="-119063">
              <a:defRPr/>
            </a:lvl4pPr>
            <a:lvl5pPr marL="1377950" indent="-12541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4539421" y="1471529"/>
            <a:ext cx="3931920" cy="4754880"/>
          </a:xfrm>
        </p:spPr>
        <p:txBody>
          <a:bodyPr/>
          <a:lstStyle>
            <a:lvl1pPr marL="169863" indent="-169863">
              <a:buClr>
                <a:srgbClr val="E31B23"/>
              </a:buClr>
              <a:buFont typeface="Arial" pitchFamily="34" charset="0"/>
              <a:buChar char="›"/>
              <a:defRPr sz="1800" b="1"/>
            </a:lvl1pPr>
            <a:lvl2pPr marL="344488" indent="-119063">
              <a:defRPr sz="1600"/>
            </a:lvl2pPr>
            <a:lvl3pPr marL="688975" indent="-112713">
              <a:defRPr/>
            </a:lvl3pPr>
            <a:lvl4pPr marL="1033463" indent="-119063">
              <a:defRPr/>
            </a:lvl4pPr>
            <a:lvl5pPr marL="1484313" indent="-11271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1560967" y="478464"/>
            <a:ext cx="6062578" cy="744279"/>
          </a:xfrm>
        </p:spPr>
        <p:txBody>
          <a:bodyPr anchor="ctr">
            <a:noAutofit/>
          </a:bodyPr>
          <a:lstStyle>
            <a:lvl1pPr>
              <a:defRPr sz="22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0450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4" name="Title 1"/>
          <p:cNvSpPr>
            <a:spLocks noGrp="1"/>
          </p:cNvSpPr>
          <p:nvPr>
            <p:ph type="title"/>
          </p:nvPr>
        </p:nvSpPr>
        <p:spPr>
          <a:xfrm>
            <a:off x="1571599" y="478464"/>
            <a:ext cx="6062578" cy="744279"/>
          </a:xfrm>
        </p:spPr>
        <p:txBody>
          <a:bodyPr anchor="ctr">
            <a:noAutofit/>
          </a:bodyPr>
          <a:lstStyle>
            <a:lvl1pPr>
              <a:defRPr sz="2200">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447800" y="457200"/>
            <a:ext cx="7478713"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447800" y="1981200"/>
            <a:ext cx="3429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029200" y="1981200"/>
            <a:ext cx="3429000" cy="4114800"/>
          </a:xfrm>
        </p:spPr>
        <p:txBody>
          <a:bodyPr/>
          <a:lstStyle/>
          <a:p>
            <a:pPr lvl="0"/>
            <a:endParaRPr lang="es-ES" noProof="0" smtClean="0"/>
          </a:p>
        </p:txBody>
      </p:sp>
      <p:sp>
        <p:nvSpPr>
          <p:cNvPr id="5" name="Rectangle 21"/>
          <p:cNvSpPr>
            <a:spLocks noGrp="1" noChangeArrowheads="1"/>
          </p:cNvSpPr>
          <p:nvPr>
            <p:ph type="dt" sz="half" idx="10"/>
          </p:nvPr>
        </p:nvSpPr>
        <p:spPr>
          <a:xfrm>
            <a:off x="914400" y="6492875"/>
            <a:ext cx="2133600" cy="365125"/>
          </a:xfrm>
          <a:prstGeom prst="rect">
            <a:avLst/>
          </a:prstGeom>
          <a:ln/>
        </p:spPr>
        <p:txBody>
          <a:bodyPr/>
          <a:lstStyle>
            <a:lvl1pPr>
              <a:defRPr/>
            </a:lvl1pPr>
          </a:lstStyle>
          <a:p>
            <a:pPr>
              <a:defRPr/>
            </a:pPr>
            <a:endParaRPr lang="es-ES"/>
          </a:p>
        </p:txBody>
      </p:sp>
      <p:sp>
        <p:nvSpPr>
          <p:cNvPr id="6" name="Rectangle 22"/>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s-ES"/>
          </a:p>
        </p:txBody>
      </p:sp>
      <p:sp>
        <p:nvSpPr>
          <p:cNvPr id="7" name="Rectangle 23"/>
          <p:cNvSpPr>
            <a:spLocks noGrp="1" noChangeArrowheads="1"/>
          </p:cNvSpPr>
          <p:nvPr>
            <p:ph type="sldNum" sz="quarter" idx="12"/>
          </p:nvPr>
        </p:nvSpPr>
        <p:spPr>
          <a:xfrm>
            <a:off x="7010400" y="6492875"/>
            <a:ext cx="2133600" cy="365125"/>
          </a:xfrm>
          <a:prstGeom prst="rect">
            <a:avLst/>
          </a:prstGeom>
          <a:ln/>
        </p:spPr>
        <p:txBody>
          <a:bodyPr/>
          <a:lstStyle>
            <a:lvl1pPr>
              <a:defRPr/>
            </a:lvl1pPr>
          </a:lstStyle>
          <a:p>
            <a:pPr>
              <a:defRPr/>
            </a:pPr>
            <a:fld id="{2C2A26C3-BC5F-4ED3-A242-93D50DC9D360}" type="slidenum">
              <a:rPr lang="es-ES"/>
              <a:pPr>
                <a:defRPr/>
              </a:pPr>
              <a:t>‹Nº›</a:t>
            </a:fld>
            <a:endParaRPr lang="es-E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0" name="Rectangle 29"/>
          <p:cNvSpPr/>
          <p:nvPr userDrawn="1"/>
        </p:nvSpPr>
        <p:spPr>
          <a:xfrm>
            <a:off x="0" y="414867"/>
            <a:ext cx="8695267" cy="880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0" y="2108200"/>
            <a:ext cx="9144000" cy="4749800"/>
          </a:xfrm>
          <a:prstGeom prst="rect">
            <a:avLst/>
          </a:prstGeom>
        </p:spPr>
      </p:pic>
      <p:sp>
        <p:nvSpPr>
          <p:cNvPr id="8" name="TextBox 7"/>
          <p:cNvSpPr txBox="1"/>
          <p:nvPr userDrawn="1"/>
        </p:nvSpPr>
        <p:spPr>
          <a:xfrm>
            <a:off x="0" y="6172200"/>
            <a:ext cx="651510" cy="253916"/>
          </a:xfrm>
          <a:prstGeom prst="rect">
            <a:avLst/>
          </a:prstGeom>
          <a:noFill/>
        </p:spPr>
        <p:txBody>
          <a:bodyPr wrap="square" rtlCol="0">
            <a:spAutoFit/>
          </a:bodyPr>
          <a:lstStyle/>
          <a:p>
            <a:pPr algn="ctr"/>
            <a:fld id="{18DE50F0-552E-4317-8DF8-4B7FA21F1608}" type="slidenum">
              <a:rPr lang="en-US" sz="1050" smtClean="0">
                <a:solidFill>
                  <a:schemeClr val="tx1">
                    <a:lumMod val="65000"/>
                    <a:lumOff val="35000"/>
                  </a:schemeClr>
                </a:solidFill>
              </a:rPr>
              <a:pPr algn="ctr"/>
              <a:t>‹Nº›</a:t>
            </a:fld>
            <a:endParaRPr lang="en-US" sz="1050" dirty="0">
              <a:solidFill>
                <a:schemeClr val="tx1">
                  <a:lumMod val="65000"/>
                  <a:lumOff val="35000"/>
                </a:schemeClr>
              </a:solidFill>
            </a:endParaRPr>
          </a:p>
        </p:txBody>
      </p:sp>
      <p:sp>
        <p:nvSpPr>
          <p:cNvPr id="31" name="Freeform 30"/>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7"/>
          <p:cNvGrpSpPr/>
          <p:nvPr userDrawn="1"/>
        </p:nvGrpSpPr>
        <p:grpSpPr>
          <a:xfrm>
            <a:off x="1" y="468613"/>
            <a:ext cx="1465580" cy="784453"/>
            <a:chOff x="1" y="468613"/>
            <a:chExt cx="1465580" cy="784453"/>
          </a:xfrm>
        </p:grpSpPr>
        <p:sp>
          <p:nvSpPr>
            <p:cNvPr id="34" name="Right Triangle 33"/>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0"/>
          <p:cNvGrpSpPr/>
          <p:nvPr userDrawn="1"/>
        </p:nvGrpSpPr>
        <p:grpSpPr>
          <a:xfrm>
            <a:off x="1579858" y="1295399"/>
            <a:ext cx="7137401" cy="770468"/>
            <a:chOff x="1591733" y="1295399"/>
            <a:chExt cx="7137401" cy="770468"/>
          </a:xfrm>
          <a:solidFill>
            <a:srgbClr val="E31B23"/>
          </a:solidFill>
        </p:grpSpPr>
        <p:sp>
          <p:nvSpPr>
            <p:cNvPr id="37" name="Pentagon 36"/>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hevron 37"/>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0" name="Pentagon 39"/>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
        <p:nvSpPr>
          <p:cNvPr id="16"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
        <p:nvSpPr>
          <p:cNvPr id="17"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875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PowerPoint_Background Template2.jpg"/>
          <p:cNvPicPr>
            <a:picLocks noChangeAspect="1"/>
          </p:cNvPicPr>
          <p:nvPr userDrawn="1"/>
        </p:nvPicPr>
        <p:blipFill>
          <a:blip r:embed="rId2" cstate="email"/>
          <a:stretch>
            <a:fillRect/>
          </a:stretch>
        </p:blipFill>
        <p:spPr>
          <a:xfrm>
            <a:off x="0" y="0"/>
            <a:ext cx="9144000" cy="6858000"/>
          </a:xfrm>
          <a:prstGeom prst="rect">
            <a:avLst/>
          </a:prstGeom>
        </p:spPr>
      </p:pic>
      <p:sp>
        <p:nvSpPr>
          <p:cNvPr id="27" name="Freeform 26"/>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solidFill>
            <a:srgbClr val="DF8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
          <p:cNvGrpSpPr/>
          <p:nvPr userDrawn="1"/>
        </p:nvGrpSpPr>
        <p:grpSpPr>
          <a:xfrm>
            <a:off x="1" y="468613"/>
            <a:ext cx="1465580" cy="784453"/>
            <a:chOff x="1" y="468613"/>
            <a:chExt cx="1465580" cy="784453"/>
          </a:xfrm>
        </p:grpSpPr>
        <p:sp>
          <p:nvSpPr>
            <p:cNvPr id="19" name="Right Triangle 18"/>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0"/>
          <p:cNvGrpSpPr/>
          <p:nvPr userDrawn="1"/>
        </p:nvGrpSpPr>
        <p:grpSpPr>
          <a:xfrm>
            <a:off x="1579858" y="1295399"/>
            <a:ext cx="7137401" cy="770468"/>
            <a:chOff x="1591733" y="1295399"/>
            <a:chExt cx="7137401" cy="770468"/>
          </a:xfrm>
          <a:solidFill>
            <a:srgbClr val="DF8C19"/>
          </a:solidFill>
        </p:grpSpPr>
        <p:sp>
          <p:nvSpPr>
            <p:cNvPr id="22" name="Pentagon 21"/>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hevron 22"/>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Pentagon 24"/>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
        <p:nvSpPr>
          <p:cNvPr id="15"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
        <p:nvSpPr>
          <p:cNvPr id="16"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5" name="Picture 14" descr="PowerPoint_Background Template_a5.jpg"/>
          <p:cNvPicPr>
            <a:picLocks noChangeAspect="1"/>
          </p:cNvPicPr>
          <p:nvPr userDrawn="1"/>
        </p:nvPicPr>
        <p:blipFill>
          <a:blip r:embed="rId2" cstate="email"/>
          <a:stretch>
            <a:fillRect/>
          </a:stretch>
        </p:blipFill>
        <p:spPr>
          <a:xfrm>
            <a:off x="0" y="0"/>
            <a:ext cx="9144000" cy="6858000"/>
          </a:xfrm>
          <a:prstGeom prst="rect">
            <a:avLst/>
          </a:prstGeom>
        </p:spPr>
      </p:pic>
      <p:sp>
        <p:nvSpPr>
          <p:cNvPr id="26" name="Freeform 25"/>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solidFill>
            <a:srgbClr val="6D8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6"/>
          <p:cNvGrpSpPr/>
          <p:nvPr userDrawn="1"/>
        </p:nvGrpSpPr>
        <p:grpSpPr>
          <a:xfrm>
            <a:off x="1" y="468613"/>
            <a:ext cx="1465580" cy="784453"/>
            <a:chOff x="1" y="468613"/>
            <a:chExt cx="1465580" cy="784453"/>
          </a:xfrm>
        </p:grpSpPr>
        <p:sp>
          <p:nvSpPr>
            <p:cNvPr id="18" name="Right Triangle 17"/>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9"/>
          <p:cNvGrpSpPr/>
          <p:nvPr userDrawn="1"/>
        </p:nvGrpSpPr>
        <p:grpSpPr>
          <a:xfrm>
            <a:off x="1579858" y="1295399"/>
            <a:ext cx="7137401" cy="770468"/>
            <a:chOff x="1591733" y="1295399"/>
            <a:chExt cx="7137401" cy="770468"/>
          </a:xfrm>
          <a:solidFill>
            <a:srgbClr val="6D8D24"/>
          </a:solidFill>
        </p:grpSpPr>
        <p:sp>
          <p:nvSpPr>
            <p:cNvPr id="21" name="Pentagon 20"/>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hevron 21"/>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
        <p:nvSpPr>
          <p:cNvPr id="14"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
        <p:nvSpPr>
          <p:cNvPr id="17"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descr="PowerPoint_Background Template_a6.jpg"/>
          <p:cNvPicPr>
            <a:picLocks noChangeAspect="1"/>
          </p:cNvPicPr>
          <p:nvPr userDrawn="1"/>
        </p:nvPicPr>
        <p:blipFill>
          <a:blip r:embed="rId2" cstate="email"/>
          <a:stretch>
            <a:fillRect/>
          </a:stretch>
        </p:blipFill>
        <p:spPr>
          <a:xfrm>
            <a:off x="0" y="0"/>
            <a:ext cx="9144000" cy="6858000"/>
          </a:xfrm>
          <a:prstGeom prst="rect">
            <a:avLst/>
          </a:prstGeom>
        </p:spPr>
      </p:pic>
      <p:sp>
        <p:nvSpPr>
          <p:cNvPr id="7" name="TextBox 6"/>
          <p:cNvSpPr txBox="1"/>
          <p:nvPr userDrawn="1"/>
        </p:nvSpPr>
        <p:spPr>
          <a:xfrm>
            <a:off x="0" y="6172200"/>
            <a:ext cx="651510" cy="253916"/>
          </a:xfrm>
          <a:prstGeom prst="rect">
            <a:avLst/>
          </a:prstGeom>
          <a:noFill/>
        </p:spPr>
        <p:txBody>
          <a:bodyPr wrap="square" rtlCol="0">
            <a:spAutoFit/>
          </a:bodyPr>
          <a:lstStyle/>
          <a:p>
            <a:pPr algn="ctr"/>
            <a:fld id="{18DE50F0-552E-4317-8DF8-4B7FA21F1608}" type="slidenum">
              <a:rPr lang="en-US" sz="1050" smtClean="0">
                <a:solidFill>
                  <a:schemeClr val="tx1">
                    <a:lumMod val="65000"/>
                    <a:lumOff val="35000"/>
                  </a:schemeClr>
                </a:solidFill>
              </a:rPr>
              <a:pPr algn="ctr"/>
              <a:t>‹Nº›</a:t>
            </a:fld>
            <a:endParaRPr lang="en-US" sz="1050" dirty="0">
              <a:solidFill>
                <a:schemeClr val="tx1">
                  <a:lumMod val="65000"/>
                  <a:lumOff val="35000"/>
                </a:schemeClr>
              </a:solidFill>
            </a:endParaRPr>
          </a:p>
        </p:txBody>
      </p:sp>
      <p:sp>
        <p:nvSpPr>
          <p:cNvPr id="20" name="Freeform 19"/>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solidFill>
            <a:srgbClr val="6D8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userDrawn="1"/>
        </p:nvGrpSpPr>
        <p:grpSpPr>
          <a:xfrm>
            <a:off x="1" y="468613"/>
            <a:ext cx="1465580" cy="784453"/>
            <a:chOff x="1" y="468613"/>
            <a:chExt cx="1465580" cy="784453"/>
          </a:xfrm>
        </p:grpSpPr>
        <p:sp>
          <p:nvSpPr>
            <p:cNvPr id="23" name="Right Triangle 22"/>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0"/>
          <p:cNvGrpSpPr/>
          <p:nvPr userDrawn="1"/>
        </p:nvGrpSpPr>
        <p:grpSpPr>
          <a:xfrm>
            <a:off x="1579858" y="1295399"/>
            <a:ext cx="7137401" cy="770468"/>
            <a:chOff x="1591733" y="1295399"/>
            <a:chExt cx="7137401" cy="770468"/>
          </a:xfrm>
          <a:solidFill>
            <a:srgbClr val="6D8D24"/>
          </a:solidFill>
        </p:grpSpPr>
        <p:sp>
          <p:nvSpPr>
            <p:cNvPr id="26" name="Pentagon 25"/>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hevron 26"/>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9" name="Pentagon 28"/>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
        <p:nvSpPr>
          <p:cNvPr id="15"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
        <p:nvSpPr>
          <p:cNvPr id="16"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3697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6" name="Picture 15" descr="PowerPoint_Background Template_a2.jpg"/>
          <p:cNvPicPr>
            <a:picLocks noChangeAspect="1"/>
          </p:cNvPicPr>
          <p:nvPr userDrawn="1"/>
        </p:nvPicPr>
        <p:blipFill>
          <a:blip r:embed="rId2" cstate="email"/>
          <a:stretch>
            <a:fillRect/>
          </a:stretch>
        </p:blipFill>
        <p:spPr>
          <a:xfrm>
            <a:off x="0" y="0"/>
            <a:ext cx="9144000" cy="6858000"/>
          </a:xfrm>
          <a:prstGeom prst="rect">
            <a:avLst/>
          </a:prstGeom>
        </p:spPr>
      </p:pic>
      <p:sp>
        <p:nvSpPr>
          <p:cNvPr id="7" name="TextBox 6"/>
          <p:cNvSpPr txBox="1"/>
          <p:nvPr userDrawn="1"/>
        </p:nvSpPr>
        <p:spPr>
          <a:xfrm>
            <a:off x="0" y="6172200"/>
            <a:ext cx="651510" cy="253916"/>
          </a:xfrm>
          <a:prstGeom prst="rect">
            <a:avLst/>
          </a:prstGeom>
          <a:noFill/>
        </p:spPr>
        <p:txBody>
          <a:bodyPr wrap="square" rtlCol="0">
            <a:spAutoFit/>
          </a:bodyPr>
          <a:lstStyle/>
          <a:p>
            <a:pPr algn="ctr"/>
            <a:fld id="{18DE50F0-552E-4317-8DF8-4B7FA21F1608}" type="slidenum">
              <a:rPr lang="en-US" sz="1050" smtClean="0">
                <a:solidFill>
                  <a:schemeClr val="tx1">
                    <a:lumMod val="65000"/>
                    <a:lumOff val="35000"/>
                  </a:schemeClr>
                </a:solidFill>
              </a:rPr>
              <a:pPr algn="ctr"/>
              <a:t>‹Nº›</a:t>
            </a:fld>
            <a:endParaRPr lang="en-US" sz="1050" dirty="0">
              <a:solidFill>
                <a:schemeClr val="tx1">
                  <a:lumMod val="65000"/>
                  <a:lumOff val="35000"/>
                </a:schemeClr>
              </a:solidFill>
            </a:endParaRPr>
          </a:p>
        </p:txBody>
      </p:sp>
      <p:sp>
        <p:nvSpPr>
          <p:cNvPr id="19" name="Freeform 18"/>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solidFill>
            <a:srgbClr val="F1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7"/>
          <p:cNvGrpSpPr/>
          <p:nvPr userDrawn="1"/>
        </p:nvGrpSpPr>
        <p:grpSpPr>
          <a:xfrm>
            <a:off x="1" y="468613"/>
            <a:ext cx="1465580" cy="784453"/>
            <a:chOff x="1" y="468613"/>
            <a:chExt cx="1465580" cy="784453"/>
          </a:xfrm>
        </p:grpSpPr>
        <p:sp>
          <p:nvSpPr>
            <p:cNvPr id="22" name="Right Triangle 21"/>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0"/>
          <p:cNvGrpSpPr/>
          <p:nvPr userDrawn="1"/>
        </p:nvGrpSpPr>
        <p:grpSpPr>
          <a:xfrm>
            <a:off x="1579858" y="1295399"/>
            <a:ext cx="7137401" cy="770468"/>
            <a:chOff x="1591733" y="1295399"/>
            <a:chExt cx="7137401" cy="770468"/>
          </a:xfrm>
          <a:solidFill>
            <a:srgbClr val="F1CB00"/>
          </a:solidFill>
        </p:grpSpPr>
        <p:sp>
          <p:nvSpPr>
            <p:cNvPr id="25" name="Pentagon 24"/>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hevron 25"/>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8" name="Pentagon 27"/>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
        <p:nvSpPr>
          <p:cNvPr id="15"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
        <p:nvSpPr>
          <p:cNvPr id="17"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404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9" name="Rectangle 18"/>
          <p:cNvSpPr/>
          <p:nvPr userDrawn="1"/>
        </p:nvSpPr>
        <p:spPr>
          <a:xfrm>
            <a:off x="0" y="414867"/>
            <a:ext cx="8695267" cy="880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0" y="2099733"/>
            <a:ext cx="9144000" cy="4758267"/>
          </a:xfrm>
          <a:prstGeom prst="rect">
            <a:avLst/>
          </a:prstGeom>
        </p:spPr>
      </p:pic>
      <p:sp>
        <p:nvSpPr>
          <p:cNvPr id="8" name="TextBox 7"/>
          <p:cNvSpPr txBox="1"/>
          <p:nvPr userDrawn="1"/>
        </p:nvSpPr>
        <p:spPr>
          <a:xfrm>
            <a:off x="0" y="6172200"/>
            <a:ext cx="651510" cy="253916"/>
          </a:xfrm>
          <a:prstGeom prst="rect">
            <a:avLst/>
          </a:prstGeom>
          <a:noFill/>
        </p:spPr>
        <p:txBody>
          <a:bodyPr wrap="square" rtlCol="0">
            <a:spAutoFit/>
          </a:bodyPr>
          <a:lstStyle/>
          <a:p>
            <a:pPr algn="ctr"/>
            <a:fld id="{18DE50F0-552E-4317-8DF8-4B7FA21F1608}" type="slidenum">
              <a:rPr lang="en-US" sz="1050" smtClean="0">
                <a:solidFill>
                  <a:schemeClr val="tx1">
                    <a:lumMod val="65000"/>
                    <a:lumOff val="35000"/>
                  </a:schemeClr>
                </a:solidFill>
              </a:rPr>
              <a:pPr algn="ctr"/>
              <a:t>‹Nº›</a:t>
            </a:fld>
            <a:endParaRPr lang="en-US" sz="1050" dirty="0">
              <a:solidFill>
                <a:schemeClr val="tx1">
                  <a:lumMod val="65000"/>
                  <a:lumOff val="35000"/>
                </a:schemeClr>
              </a:solidFill>
            </a:endParaRPr>
          </a:p>
        </p:txBody>
      </p:sp>
      <p:sp>
        <p:nvSpPr>
          <p:cNvPr id="20" name="Freeform 19"/>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solidFill>
            <a:srgbClr val="3B6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
          <p:cNvGrpSpPr/>
          <p:nvPr userDrawn="1"/>
        </p:nvGrpSpPr>
        <p:grpSpPr>
          <a:xfrm>
            <a:off x="1" y="468613"/>
            <a:ext cx="1465580" cy="784453"/>
            <a:chOff x="1" y="468613"/>
            <a:chExt cx="1465580" cy="784453"/>
          </a:xfrm>
        </p:grpSpPr>
        <p:sp>
          <p:nvSpPr>
            <p:cNvPr id="23" name="Right Triangle 22"/>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0"/>
          <p:cNvGrpSpPr/>
          <p:nvPr userDrawn="1"/>
        </p:nvGrpSpPr>
        <p:grpSpPr>
          <a:xfrm>
            <a:off x="1579858" y="1295399"/>
            <a:ext cx="7137401" cy="770468"/>
            <a:chOff x="1591733" y="1295399"/>
            <a:chExt cx="7137401" cy="770468"/>
          </a:xfrm>
          <a:solidFill>
            <a:srgbClr val="3B6E8F"/>
          </a:solidFill>
        </p:grpSpPr>
        <p:sp>
          <p:nvSpPr>
            <p:cNvPr id="26" name="Pentagon 25"/>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hevron 26"/>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9" name="Pentagon 28"/>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
        <p:nvSpPr>
          <p:cNvPr id="16"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
        <p:nvSpPr>
          <p:cNvPr id="17"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23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5" name="Picture 14" descr="PowerPoint_Background Template_a.jpg"/>
          <p:cNvPicPr>
            <a:picLocks noChangeAspect="1"/>
          </p:cNvPicPr>
          <p:nvPr userDrawn="1"/>
        </p:nvPicPr>
        <p:blipFill>
          <a:blip r:embed="rId2" cstate="email"/>
          <a:stretch>
            <a:fillRect/>
          </a:stretch>
        </p:blipFill>
        <p:spPr>
          <a:xfrm>
            <a:off x="0" y="0"/>
            <a:ext cx="9144000" cy="6858000"/>
          </a:xfrm>
          <a:prstGeom prst="rect">
            <a:avLst/>
          </a:prstGeom>
        </p:spPr>
      </p:pic>
      <p:sp>
        <p:nvSpPr>
          <p:cNvPr id="26" name="Freeform 25"/>
          <p:cNvSpPr/>
          <p:nvPr userDrawn="1"/>
        </p:nvSpPr>
        <p:spPr>
          <a:xfrm>
            <a:off x="771098" y="464024"/>
            <a:ext cx="7492621" cy="777923"/>
          </a:xfrm>
          <a:custGeom>
            <a:avLst/>
            <a:gdLst>
              <a:gd name="connsiteX0" fmla="*/ 6687403 w 7492621"/>
              <a:gd name="connsiteY0" fmla="*/ 0 h 777923"/>
              <a:gd name="connsiteX1" fmla="*/ 0 w 7492621"/>
              <a:gd name="connsiteY1" fmla="*/ 0 h 777923"/>
              <a:gd name="connsiteX2" fmla="*/ 757451 w 7492621"/>
              <a:gd name="connsiteY2" fmla="*/ 777923 h 777923"/>
              <a:gd name="connsiteX3" fmla="*/ 7492621 w 7492621"/>
              <a:gd name="connsiteY3" fmla="*/ 777923 h 777923"/>
              <a:gd name="connsiteX4" fmla="*/ 6687403 w 7492621"/>
              <a:gd name="connsiteY4" fmla="*/ 0 h 77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2621" h="777923">
                <a:moveTo>
                  <a:pt x="6687403" y="0"/>
                </a:moveTo>
                <a:lnTo>
                  <a:pt x="0" y="0"/>
                </a:lnTo>
                <a:lnTo>
                  <a:pt x="757451" y="777923"/>
                </a:lnTo>
                <a:lnTo>
                  <a:pt x="7492621" y="777923"/>
                </a:lnTo>
                <a:lnTo>
                  <a:pt x="6687403" y="0"/>
                </a:lnTo>
                <a:close/>
              </a:path>
            </a:pathLst>
          </a:custGeom>
          <a:solidFill>
            <a:srgbClr val="005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6"/>
          <p:cNvGrpSpPr/>
          <p:nvPr userDrawn="1"/>
        </p:nvGrpSpPr>
        <p:grpSpPr>
          <a:xfrm>
            <a:off x="1" y="468613"/>
            <a:ext cx="1465580" cy="784453"/>
            <a:chOff x="1" y="468613"/>
            <a:chExt cx="1465580" cy="784453"/>
          </a:xfrm>
        </p:grpSpPr>
        <p:sp>
          <p:nvSpPr>
            <p:cNvPr id="18" name="Right Triangle 17"/>
            <p:cNvSpPr/>
            <p:nvPr userDrawn="1"/>
          </p:nvSpPr>
          <p:spPr>
            <a:xfrm>
              <a:off x="699771" y="468613"/>
              <a:ext cx="765810" cy="78445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468613"/>
              <a:ext cx="704004" cy="784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9"/>
          <p:cNvGrpSpPr/>
          <p:nvPr userDrawn="1"/>
        </p:nvGrpSpPr>
        <p:grpSpPr>
          <a:xfrm>
            <a:off x="1579858" y="1295399"/>
            <a:ext cx="7137401" cy="770468"/>
            <a:chOff x="1591733" y="1295399"/>
            <a:chExt cx="7137401" cy="770468"/>
          </a:xfrm>
          <a:solidFill>
            <a:srgbClr val="005295"/>
          </a:solidFill>
        </p:grpSpPr>
        <p:sp>
          <p:nvSpPr>
            <p:cNvPr id="21" name="Pentagon 20"/>
            <p:cNvSpPr/>
            <p:nvPr userDrawn="1"/>
          </p:nvSpPr>
          <p:spPr>
            <a:xfrm>
              <a:off x="1972734" y="1295400"/>
              <a:ext cx="6756400" cy="770467"/>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hevron 21"/>
            <p:cNvSpPr/>
            <p:nvPr userDrawn="1"/>
          </p:nvSpPr>
          <p:spPr>
            <a:xfrm>
              <a:off x="1591733" y="1295399"/>
              <a:ext cx="762000" cy="770468"/>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userDrawn="1"/>
        </p:nvSpPr>
        <p:spPr>
          <a:xfrm>
            <a:off x="0" y="1295400"/>
            <a:ext cx="1888067" cy="770467"/>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GATES_Medium_Low_RGB.png"/>
          <p:cNvPicPr>
            <a:picLocks noChangeAspect="1"/>
          </p:cNvPicPr>
          <p:nvPr userDrawn="1"/>
        </p:nvPicPr>
        <p:blipFill>
          <a:blip r:embed="rId3" cstate="email">
            <a:lum bright="10000"/>
          </a:blip>
          <a:stretch>
            <a:fillRect/>
          </a:stretch>
        </p:blipFill>
        <p:spPr>
          <a:xfrm>
            <a:off x="345477" y="1374461"/>
            <a:ext cx="1029280" cy="620594"/>
          </a:xfrm>
          <a:prstGeom prst="rect">
            <a:avLst/>
          </a:prstGeom>
        </p:spPr>
      </p:pic>
      <p:sp>
        <p:nvSpPr>
          <p:cNvPr id="14" name="Text Placeholder 6"/>
          <p:cNvSpPr>
            <a:spLocks noGrp="1"/>
          </p:cNvSpPr>
          <p:nvPr>
            <p:ph type="body" sz="quarter" idx="10" hasCustomPrompt="1"/>
          </p:nvPr>
        </p:nvSpPr>
        <p:spPr>
          <a:xfrm>
            <a:off x="2211388" y="478465"/>
            <a:ext cx="5337175" cy="765544"/>
          </a:xfrm>
        </p:spPr>
        <p:txBody>
          <a:bodyPr anchor="ctr">
            <a:normAutofit/>
          </a:bodyPr>
          <a:lstStyle>
            <a:lvl1pPr>
              <a:defRPr sz="1400" b="0">
                <a:solidFill>
                  <a:schemeClr val="bg1"/>
                </a:solidFill>
                <a:latin typeface="+mn-lt"/>
              </a:defRPr>
            </a:lvl1pPr>
          </a:lstStyle>
          <a:p>
            <a:pPr lvl="0"/>
            <a:r>
              <a:rPr lang="en-US" dirty="0" smtClean="0"/>
              <a:t>Click To Edit Master Text Styles</a:t>
            </a:r>
          </a:p>
        </p:txBody>
      </p:sp>
      <p:sp>
        <p:nvSpPr>
          <p:cNvPr id="17" name="Title 1"/>
          <p:cNvSpPr>
            <a:spLocks noGrp="1"/>
          </p:cNvSpPr>
          <p:nvPr>
            <p:ph type="ctrTitle"/>
          </p:nvPr>
        </p:nvSpPr>
        <p:spPr>
          <a:xfrm>
            <a:off x="2193151" y="1297172"/>
            <a:ext cx="6400800" cy="765544"/>
          </a:xfrm>
        </p:spPr>
        <p:txBody>
          <a:bodyPr anchor="ctr">
            <a:noAutofit/>
          </a:bodyPr>
          <a:lstStyle>
            <a:lvl1pPr>
              <a:defRPr sz="2000">
                <a:solidFill>
                  <a:schemeClr val="bg1"/>
                </a:solidFill>
                <a:latin typeface="+mj-lt"/>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31918"/>
            <a:ext cx="8321040" cy="50673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687286" y="503888"/>
            <a:ext cx="6091052" cy="71885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Box 6"/>
          <p:cNvSpPr txBox="1"/>
          <p:nvPr/>
        </p:nvSpPr>
        <p:spPr>
          <a:xfrm>
            <a:off x="0" y="6461584"/>
            <a:ext cx="651510" cy="253916"/>
          </a:xfrm>
          <a:prstGeom prst="rect">
            <a:avLst/>
          </a:prstGeom>
          <a:noFill/>
        </p:spPr>
        <p:txBody>
          <a:bodyPr wrap="square" rtlCol="0">
            <a:spAutoFit/>
          </a:bodyPr>
          <a:lstStyle/>
          <a:p>
            <a:pPr algn="ctr"/>
            <a:fld id="{18DE50F0-552E-4317-8DF8-4B7FA21F1608}" type="slidenum">
              <a:rPr lang="en-US" sz="1050" smtClean="0">
                <a:solidFill>
                  <a:schemeClr val="tx1">
                    <a:lumMod val="65000"/>
                    <a:lumOff val="35000"/>
                  </a:schemeClr>
                </a:solidFill>
              </a:rPr>
              <a:pPr algn="ctr"/>
              <a:t>‹Nº›</a:t>
            </a:fld>
            <a:endParaRPr lang="en-US" sz="1050" dirty="0">
              <a:solidFill>
                <a:schemeClr val="tx1">
                  <a:lumMod val="65000"/>
                  <a:lumOff val="35000"/>
                </a:schemeClr>
              </a:solidFill>
            </a:endParaRPr>
          </a:p>
        </p:txBody>
      </p:sp>
      <p:sp>
        <p:nvSpPr>
          <p:cNvPr id="6" name="Right Triangle 5"/>
          <p:cNvSpPr/>
          <p:nvPr/>
        </p:nvSpPr>
        <p:spPr>
          <a:xfrm>
            <a:off x="664633" y="465667"/>
            <a:ext cx="784013" cy="787336"/>
          </a:xfrm>
          <a:prstGeom prst="rtTriangle">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68630"/>
            <a:ext cx="674370" cy="754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68629"/>
            <a:ext cx="674370" cy="784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805217" y="464024"/>
            <a:ext cx="7485797" cy="771098"/>
          </a:xfrm>
          <a:custGeom>
            <a:avLst/>
            <a:gdLst>
              <a:gd name="connsiteX0" fmla="*/ 0 w 7485797"/>
              <a:gd name="connsiteY0" fmla="*/ 6824 h 777922"/>
              <a:gd name="connsiteX1" fmla="*/ 757451 w 7485797"/>
              <a:gd name="connsiteY1" fmla="*/ 777922 h 777922"/>
              <a:gd name="connsiteX2" fmla="*/ 7485797 w 7485797"/>
              <a:gd name="connsiteY2" fmla="*/ 771099 h 777922"/>
              <a:gd name="connsiteX3" fmla="*/ 6680579 w 7485797"/>
              <a:gd name="connsiteY3" fmla="*/ 0 h 777922"/>
              <a:gd name="connsiteX4" fmla="*/ 0 w 7485797"/>
              <a:gd name="connsiteY4" fmla="*/ 6824 h 77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797" h="777922">
                <a:moveTo>
                  <a:pt x="0" y="6824"/>
                </a:moveTo>
                <a:lnTo>
                  <a:pt x="757451" y="777922"/>
                </a:lnTo>
                <a:lnTo>
                  <a:pt x="7485797" y="771099"/>
                </a:lnTo>
                <a:lnTo>
                  <a:pt x="6680579" y="0"/>
                </a:lnTo>
                <a:lnTo>
                  <a:pt x="0" y="6824"/>
                </a:lnTo>
                <a:close/>
              </a:path>
            </a:pathLst>
          </a:custGeom>
          <a:noFill/>
          <a:ln>
            <a:solidFill>
              <a:srgbClr val="E31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482029"/>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59" r:id="rId3"/>
    <p:sldLayoutId id="2147483669" r:id="rId4"/>
    <p:sldLayoutId id="2147483671" r:id="rId5"/>
    <p:sldLayoutId id="2147483658" r:id="rId6"/>
    <p:sldLayoutId id="2147483660" r:id="rId7"/>
    <p:sldLayoutId id="2147483661" r:id="rId8"/>
    <p:sldLayoutId id="2147483670" r:id="rId9"/>
    <p:sldLayoutId id="2147483673" r:id="rId10"/>
    <p:sldLayoutId id="2147483674" r:id="rId11"/>
    <p:sldLayoutId id="2147483675" r:id="rId12"/>
    <p:sldLayoutId id="2147483677" r:id="rId13"/>
    <p:sldLayoutId id="2147483676" r:id="rId14"/>
    <p:sldLayoutId id="2147483650" r:id="rId15"/>
    <p:sldLayoutId id="2147483662" r:id="rId16"/>
    <p:sldLayoutId id="2147483672" r:id="rId17"/>
    <p:sldLayoutId id="2147483678" r:id="rId18"/>
    <p:sldLayoutId id="2147483665" r:id="rId19"/>
    <p:sldLayoutId id="2147483666" r:id="rId20"/>
    <p:sldLayoutId id="2147483652" r:id="rId21"/>
    <p:sldLayoutId id="2147483667" r:id="rId22"/>
    <p:sldLayoutId id="2147483679" r:id="rId23"/>
  </p:sldLayoutIdLst>
  <p:hf hdr="0" ftr="0" dt="0"/>
  <p:txStyles>
    <p:titleStyle>
      <a:lvl1pPr algn="l" defTabSz="914400" rtl="0" eaLnBrk="1" latinLnBrk="0" hangingPunct="1">
        <a:spcBef>
          <a:spcPct val="0"/>
        </a:spcBef>
        <a:buNone/>
        <a:defRPr sz="2200" b="1" kern="1200" cap="none" baseline="0">
          <a:solidFill>
            <a:schemeClr val="tx1"/>
          </a:solidFill>
          <a:latin typeface="+mn-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228600" indent="-228600" algn="l" defTabSz="914400" rtl="0" eaLnBrk="1" latinLnBrk="0" hangingPunct="1">
        <a:spcBef>
          <a:spcPts val="0"/>
        </a:spcBef>
        <a:spcAft>
          <a:spcPts val="200"/>
        </a:spcAft>
        <a:buClr>
          <a:schemeClr val="accent1"/>
        </a:buClr>
        <a:buFont typeface="Arial" pitchFamily="34" charset="0"/>
        <a:buChar char="›"/>
        <a:defRPr sz="1800" kern="1200">
          <a:solidFill>
            <a:schemeClr val="accent2"/>
          </a:solidFill>
          <a:latin typeface="+mn-lt"/>
          <a:ea typeface="+mn-ea"/>
          <a:cs typeface="+mn-cs"/>
        </a:defRPr>
      </a:lvl2pPr>
      <a:lvl3pPr marL="685800" indent="-228600" algn="l" defTabSz="914400" rtl="0" eaLnBrk="1" latinLnBrk="0" hangingPunct="1">
        <a:spcBef>
          <a:spcPct val="20000"/>
        </a:spcBef>
        <a:spcAft>
          <a:spcPts val="0"/>
        </a:spcAft>
        <a:buClr>
          <a:schemeClr val="accent1"/>
        </a:buClr>
        <a:buFont typeface="Arial" pitchFamily="34" charset="0"/>
        <a:buChar char="›"/>
        <a:tabLst/>
        <a:defRPr sz="1600" kern="1200">
          <a:solidFill>
            <a:schemeClr val="accent2"/>
          </a:solidFill>
          <a:latin typeface="+mn-lt"/>
          <a:ea typeface="+mn-ea"/>
          <a:cs typeface="+mn-cs"/>
        </a:defRPr>
      </a:lvl3pPr>
      <a:lvl4pPr marL="1143000" indent="-228600" algn="l" defTabSz="914400" rtl="0" eaLnBrk="1" latinLnBrk="0" hangingPunct="1">
        <a:spcBef>
          <a:spcPct val="20000"/>
        </a:spcBef>
        <a:spcAft>
          <a:spcPts val="0"/>
        </a:spcAft>
        <a:buClr>
          <a:schemeClr val="accent1"/>
        </a:buClr>
        <a:buFont typeface="Arial" pitchFamily="34" charset="0"/>
        <a:buChar char="›"/>
        <a:tabLst/>
        <a:defRPr sz="1400" kern="1200">
          <a:solidFill>
            <a:schemeClr val="accent2"/>
          </a:solidFill>
          <a:latin typeface="+mn-lt"/>
          <a:ea typeface="+mn-ea"/>
          <a:cs typeface="+mn-cs"/>
        </a:defRPr>
      </a:lvl4pPr>
      <a:lvl5pPr marL="1600200" indent="-228600" algn="l" defTabSz="914400" rtl="0" eaLnBrk="1" latinLnBrk="0" hangingPunct="1">
        <a:spcBef>
          <a:spcPct val="20000"/>
        </a:spcBef>
        <a:spcAft>
          <a:spcPts val="600"/>
        </a:spcAft>
        <a:buClr>
          <a:schemeClr val="accent1"/>
        </a:buClr>
        <a:buFont typeface="Arial" pitchFamily="34" charset="0"/>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860635" y="537151"/>
            <a:ext cx="6400800" cy="765544"/>
          </a:xfrm>
        </p:spPr>
        <p:txBody>
          <a:bodyPr/>
          <a:lstStyle/>
          <a:p>
            <a:r>
              <a:rPr lang="es-MX" sz="2400" dirty="0" smtClean="0"/>
              <a:t>Guía para Manejo de Garantías</a:t>
            </a:r>
            <a:endParaRPr lang="es-MX"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8 Rectángulo"/>
          <p:cNvSpPr/>
          <p:nvPr/>
        </p:nvSpPr>
        <p:spPr>
          <a:xfrm>
            <a:off x="380012" y="5391392"/>
            <a:ext cx="4845132" cy="78377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1042" name="Rectangle 2"/>
          <p:cNvSpPr>
            <a:spLocks noGrp="1" noChangeArrowheads="1"/>
          </p:cNvSpPr>
          <p:nvPr>
            <p:ph type="title"/>
          </p:nvPr>
        </p:nvSpPr>
        <p:spPr>
          <a:xfrm>
            <a:off x="1555669" y="414544"/>
            <a:ext cx="5890160" cy="1008062"/>
          </a:xfrm>
          <a:noFill/>
        </p:spPr>
        <p:txBody>
          <a:bodyPr/>
          <a:lstStyle/>
          <a:p>
            <a:pPr algn="ctr"/>
            <a:r>
              <a:rPr lang="es-MX" sz="3600" dirty="0" smtClean="0">
                <a:solidFill>
                  <a:schemeClr val="accent2"/>
                </a:solidFill>
                <a:latin typeface="Arial Narrow" pitchFamily="34" charset="0"/>
              </a:rPr>
              <a:t>Principales Fallas Detectadas</a:t>
            </a:r>
            <a:endParaRPr lang="es-MX"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308758" y="2158513"/>
            <a:ext cx="4310743" cy="4230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762000" rtl="0" eaLnBrk="0" fontAlgn="base" latinLnBrk="0" hangingPunct="0">
              <a:spcBef>
                <a:spcPct val="20000"/>
              </a:spcBef>
              <a:spcAft>
                <a:spcPct val="0"/>
              </a:spcAft>
              <a:buClrTx/>
              <a:buSzTx/>
              <a:tabLst/>
              <a:defRPr/>
            </a:pPr>
            <a:r>
              <a:rPr lang="es-ES_tradnl" sz="2200" b="1" dirty="0" smtClean="0">
                <a:latin typeface="Arial Narrow" pitchFamily="34" charset="0"/>
              </a:rPr>
              <a:t>Identificar que sea una banda fabricada por Gates</a:t>
            </a:r>
            <a:r>
              <a:rPr lang="es-ES_tradnl" sz="2200" dirty="0" smtClean="0">
                <a:latin typeface="Arial Narrow" pitchFamily="34" charset="0"/>
              </a:rPr>
              <a:t>, a través del logo impreso en el lomo de la banda.</a:t>
            </a:r>
          </a:p>
          <a:p>
            <a:pPr marL="0" marR="0" lvl="0" indent="0" algn="just" defTabSz="762000" rtl="0" eaLnBrk="0" fontAlgn="base" latinLnBrk="0" hangingPunct="0">
              <a:spcBef>
                <a:spcPct val="20000"/>
              </a:spcBef>
              <a:spcAft>
                <a:spcPct val="0"/>
              </a:spcAft>
              <a:buClrTx/>
              <a:buSzTx/>
              <a:tabLst/>
              <a:defRPr/>
            </a:pPr>
            <a:endParaRPr kumimoji="0" lang="es-ES_tradnl" sz="2200" b="0" i="0" u="none" strike="noStrike" kern="1200" cap="none" spc="0" normalizeH="0" baseline="0" noProof="0" dirty="0" smtClean="0">
              <a:ln>
                <a:noFill/>
              </a:ln>
              <a:solidFill>
                <a:schemeClr val="tx1"/>
              </a:solidFill>
              <a:effectLst/>
              <a:uLnTx/>
              <a:uFillTx/>
              <a:latin typeface="Arial Narrow" pitchFamily="34" charset="0"/>
            </a:endParaRPr>
          </a:p>
          <a:p>
            <a:pPr marL="0" marR="0" lvl="0" indent="0" algn="just" defTabSz="762000" rtl="0" eaLnBrk="0" fontAlgn="base" latinLnBrk="0" hangingPunct="0">
              <a:spcBef>
                <a:spcPct val="20000"/>
              </a:spcBef>
              <a:spcAft>
                <a:spcPct val="0"/>
              </a:spcAft>
              <a:buClrTx/>
              <a:buSzTx/>
              <a:tabLst/>
              <a:defRPr/>
            </a:pPr>
            <a:r>
              <a:rPr lang="es-ES_tradnl" sz="2200" dirty="0" smtClean="0">
                <a:latin typeface="Arial Narrow" pitchFamily="34" charset="0"/>
              </a:rPr>
              <a:t>Todos las bandas Micro-V fabricadas para el reemplazo tienen el número de parte marcado en el Lomo de la banda iniciando </a:t>
            </a:r>
            <a:r>
              <a:rPr lang="es-ES_tradnl" sz="2200" b="1" dirty="0" smtClean="0">
                <a:latin typeface="Arial Narrow" pitchFamily="34" charset="0"/>
              </a:rPr>
              <a:t>K</a:t>
            </a:r>
            <a:r>
              <a:rPr lang="es-ES_tradnl" sz="2200" dirty="0" smtClean="0">
                <a:latin typeface="Arial Narrow" pitchFamily="34" charset="0"/>
              </a:rPr>
              <a:t> y precedido de  6 dígitos.</a:t>
            </a:r>
            <a:endParaRPr kumimoji="0" lang="es-ES_tradnl" sz="2200" b="0" i="0" u="none" strike="noStrike" kern="1200" cap="none" spc="0" normalizeH="0" baseline="0" noProof="0" dirty="0" smtClean="0">
              <a:ln>
                <a:noFill/>
              </a:ln>
              <a:solidFill>
                <a:schemeClr val="tx1"/>
              </a:solidFill>
              <a:effectLst/>
              <a:uLnTx/>
              <a:uFillTx/>
              <a:latin typeface="Arial Narrow" pitchFamily="34" charset="0"/>
            </a:endParaRPr>
          </a:p>
        </p:txBody>
      </p:sp>
      <p:pic>
        <p:nvPicPr>
          <p:cNvPr id="4" name="Picture 4" descr="micro v"/>
          <p:cNvPicPr>
            <a:picLocks noChangeAspect="1" noChangeArrowheads="1"/>
          </p:cNvPicPr>
          <p:nvPr/>
        </p:nvPicPr>
        <p:blipFill>
          <a:blip r:embed="rId2" cstate="print"/>
          <a:srcRect l="76257" t="47582"/>
          <a:stretch>
            <a:fillRect/>
          </a:stretch>
        </p:blipFill>
        <p:spPr bwMode="auto">
          <a:xfrm>
            <a:off x="5878283" y="2291934"/>
            <a:ext cx="2244436" cy="3776350"/>
          </a:xfrm>
          <a:prstGeom prst="rect">
            <a:avLst/>
          </a:prstGeom>
          <a:noFill/>
          <a:ln w="9525">
            <a:noFill/>
            <a:miter lim="800000"/>
            <a:headEnd/>
            <a:tailEnd/>
          </a:ln>
        </p:spPr>
      </p:pic>
      <p:sp>
        <p:nvSpPr>
          <p:cNvPr id="5" name="4 CuadroTexto"/>
          <p:cNvSpPr txBox="1"/>
          <p:nvPr/>
        </p:nvSpPr>
        <p:spPr>
          <a:xfrm>
            <a:off x="332508" y="1662545"/>
            <a:ext cx="2232561" cy="461665"/>
          </a:xfrm>
          <a:prstGeom prst="rect">
            <a:avLst/>
          </a:prstGeom>
          <a:noFill/>
        </p:spPr>
        <p:txBody>
          <a:bodyPr wrap="square" rtlCol="0">
            <a:spAutoFit/>
          </a:bodyPr>
          <a:lstStyle/>
          <a:p>
            <a:r>
              <a:rPr lang="es-MX" sz="2400" b="1" dirty="0" smtClean="0">
                <a:latin typeface="Arial Narrow" pitchFamily="34" charset="0"/>
              </a:rPr>
              <a:t>Micro-V</a:t>
            </a:r>
            <a:endParaRPr lang="es-MX" b="1" dirty="0">
              <a:latin typeface="Arial Narrow" pitchFamily="34" charset="0"/>
            </a:endParaRPr>
          </a:p>
        </p:txBody>
      </p:sp>
      <p:pic>
        <p:nvPicPr>
          <p:cNvPr id="6" name="5 Imagen"/>
          <p:cNvPicPr/>
          <p:nvPr/>
        </p:nvPicPr>
        <p:blipFill>
          <a:blip r:embed="rId3" cstate="print"/>
          <a:srcRect/>
          <a:stretch>
            <a:fillRect/>
          </a:stretch>
        </p:blipFill>
        <p:spPr bwMode="auto">
          <a:xfrm>
            <a:off x="578058" y="5474519"/>
            <a:ext cx="1001362" cy="567850"/>
          </a:xfrm>
          <a:prstGeom prst="rect">
            <a:avLst/>
          </a:prstGeom>
          <a:solidFill>
            <a:schemeClr val="bg1">
              <a:lumMod val="75000"/>
            </a:schemeClr>
          </a:solidFill>
          <a:ln w="9525">
            <a:noFill/>
            <a:miter lim="800000"/>
            <a:headEnd/>
            <a:tailEnd/>
          </a:ln>
        </p:spPr>
      </p:pic>
      <p:sp>
        <p:nvSpPr>
          <p:cNvPr id="7" name="6 CuadroTexto"/>
          <p:cNvSpPr txBox="1"/>
          <p:nvPr/>
        </p:nvSpPr>
        <p:spPr>
          <a:xfrm>
            <a:off x="1603169" y="5617022"/>
            <a:ext cx="2968831" cy="461665"/>
          </a:xfrm>
          <a:prstGeom prst="rect">
            <a:avLst/>
          </a:prstGeom>
          <a:noFill/>
        </p:spPr>
        <p:txBody>
          <a:bodyPr wrap="square" rtlCol="0">
            <a:spAutoFit/>
          </a:bodyPr>
          <a:lstStyle/>
          <a:p>
            <a:r>
              <a:rPr lang="es-MX" sz="2400" dirty="0" smtClean="0"/>
              <a:t>Micro-V    </a:t>
            </a:r>
            <a:r>
              <a:rPr lang="es-MX" sz="2400" b="1" dirty="0" smtClean="0"/>
              <a:t>K060960</a:t>
            </a:r>
            <a:endParaRPr lang="es-MX"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1555669" y="414544"/>
            <a:ext cx="5890160" cy="1008062"/>
          </a:xfrm>
          <a:noFill/>
        </p:spPr>
        <p:txBody>
          <a:bodyPr/>
          <a:lstStyle/>
          <a:p>
            <a:pPr algn="ctr"/>
            <a:r>
              <a:rPr lang="es-MX" sz="3600" dirty="0" smtClean="0">
                <a:solidFill>
                  <a:schemeClr val="accent2"/>
                </a:solidFill>
                <a:latin typeface="Arial Narrow" pitchFamily="34" charset="0"/>
              </a:rPr>
              <a:t>Bandas</a:t>
            </a:r>
            <a:endParaRPr lang="es-MX"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308758" y="1932888"/>
            <a:ext cx="4310743" cy="4230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762000" eaLnBrk="0" fontAlgn="base" hangingPunct="0">
              <a:spcBef>
                <a:spcPct val="20000"/>
              </a:spcBef>
              <a:spcAft>
                <a:spcPct val="0"/>
              </a:spcAft>
              <a:defRPr/>
            </a:pPr>
            <a:r>
              <a:rPr lang="es-ES_tradnl" sz="2200" b="1" dirty="0" smtClean="0">
                <a:latin typeface="Arial Narrow" pitchFamily="34" charset="0"/>
              </a:rPr>
              <a:t>Costillas desprendidas o cortadas.</a:t>
            </a:r>
            <a:r>
              <a:rPr lang="es-ES_tradnl" sz="2200" noProof="0" dirty="0" smtClean="0">
                <a:latin typeface="Arial Narrow" pitchFamily="34" charset="0"/>
              </a:rPr>
              <a:t> Esta es la falla más común en el reclamo de garantía de esta banda.</a:t>
            </a:r>
          </a:p>
          <a:p>
            <a:pPr marL="0" marR="0" lvl="0" indent="0" algn="just" defTabSz="762000" rtl="0" eaLnBrk="0" fontAlgn="base" latinLnBrk="0" hangingPunct="0">
              <a:spcBef>
                <a:spcPct val="20000"/>
              </a:spcBef>
              <a:spcAft>
                <a:spcPct val="0"/>
              </a:spcAft>
              <a:buClrTx/>
              <a:buSzTx/>
              <a:tabLst/>
              <a:defRPr/>
            </a:pPr>
            <a:endParaRPr lang="es-ES_tradnl" sz="2200" noProof="0" dirty="0" smtClean="0">
              <a:latin typeface="Arial Narrow" pitchFamily="34" charset="0"/>
            </a:endParaRPr>
          </a:p>
          <a:p>
            <a:pPr marL="0" marR="0" lvl="0" indent="0" algn="just" defTabSz="762000" rtl="0" eaLnBrk="0" fontAlgn="base" latinLnBrk="0" hangingPunct="0">
              <a:spcBef>
                <a:spcPct val="20000"/>
              </a:spcBef>
              <a:spcAft>
                <a:spcPct val="0"/>
              </a:spcAft>
              <a:buClrTx/>
              <a:buSzTx/>
              <a:tabLst/>
              <a:defRPr/>
            </a:pPr>
            <a:r>
              <a:rPr lang="es-ES_tradnl" sz="2200" noProof="0" dirty="0" smtClean="0">
                <a:latin typeface="Arial Narrow" pitchFamily="34" charset="0"/>
              </a:rPr>
              <a:t>Esta se origina porque la banda trabajó en una transmisión desalineada.</a:t>
            </a:r>
          </a:p>
          <a:p>
            <a:pPr marL="0" marR="0" lvl="0" indent="0" algn="just" defTabSz="762000" rtl="0" eaLnBrk="0" fontAlgn="base" latinLnBrk="0" hangingPunct="0">
              <a:spcBef>
                <a:spcPct val="20000"/>
              </a:spcBef>
              <a:spcAft>
                <a:spcPct val="0"/>
              </a:spcAft>
              <a:buClrTx/>
              <a:buSzTx/>
              <a:tabLst/>
              <a:defRPr/>
            </a:pPr>
            <a:endParaRPr lang="es-ES_tradnl" sz="2200" noProof="0" dirty="0" smtClean="0">
              <a:latin typeface="Arial Narrow" pitchFamily="34" charset="0"/>
            </a:endParaRPr>
          </a:p>
          <a:p>
            <a:pPr marL="0" marR="0" lvl="0" indent="0" algn="just" defTabSz="762000" rtl="0" eaLnBrk="0" fontAlgn="base" latinLnBrk="0" hangingPunct="0">
              <a:spcBef>
                <a:spcPct val="20000"/>
              </a:spcBef>
              <a:spcAft>
                <a:spcPct val="0"/>
              </a:spcAft>
              <a:buClrTx/>
              <a:buSzTx/>
              <a:tabLst/>
              <a:defRPr/>
            </a:pPr>
            <a:r>
              <a:rPr lang="es-ES_tradnl" sz="2200" noProof="0" dirty="0" smtClean="0">
                <a:latin typeface="Arial Narrow" pitchFamily="34" charset="0"/>
              </a:rPr>
              <a:t>La falla se identifica visualmente porque las costillas se desprendes sólo en uno de los costados de la banda, debido a que trabajó de forma forzada o recargada sólo en un costado de la polea.</a:t>
            </a:r>
            <a:endParaRPr kumimoji="0" lang="es-ES_tradnl" sz="2200" b="0" i="0" u="none" strike="noStrike" kern="1200" cap="none" spc="0" normalizeH="0" baseline="0" noProof="0" dirty="0" smtClean="0">
              <a:ln>
                <a:noFill/>
              </a:ln>
              <a:solidFill>
                <a:schemeClr val="tx1"/>
              </a:solidFill>
              <a:effectLst/>
              <a:uLnTx/>
              <a:uFillTx/>
              <a:latin typeface="Arial Narrow" pitchFamily="34" charset="0"/>
            </a:endParaRPr>
          </a:p>
        </p:txBody>
      </p:sp>
      <p:sp>
        <p:nvSpPr>
          <p:cNvPr id="5" name="4 CuadroTexto"/>
          <p:cNvSpPr txBox="1"/>
          <p:nvPr/>
        </p:nvSpPr>
        <p:spPr>
          <a:xfrm>
            <a:off x="332508" y="1520045"/>
            <a:ext cx="3253840" cy="461665"/>
          </a:xfrm>
          <a:prstGeom prst="rect">
            <a:avLst/>
          </a:prstGeom>
          <a:noFill/>
        </p:spPr>
        <p:txBody>
          <a:bodyPr wrap="square" rtlCol="0">
            <a:spAutoFit/>
          </a:bodyPr>
          <a:lstStyle/>
          <a:p>
            <a:r>
              <a:rPr lang="es-MX" sz="2400" b="1" dirty="0" smtClean="0">
                <a:latin typeface="Arial Narrow" pitchFamily="34" charset="0"/>
              </a:rPr>
              <a:t>Micro-V</a:t>
            </a:r>
            <a:endParaRPr lang="es-MX" b="1" dirty="0">
              <a:latin typeface="Arial Narrow"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5379521" y="1354962"/>
            <a:ext cx="3146961" cy="2457016"/>
          </a:xfrm>
          <a:prstGeom prst="rect">
            <a:avLst/>
          </a:prstGeom>
          <a:noFill/>
          <a:ln w="9525">
            <a:noFill/>
            <a:miter lim="800000"/>
            <a:headEnd/>
            <a:tailEnd/>
          </a:ln>
          <a:effectLst/>
        </p:spPr>
      </p:pic>
      <p:pic>
        <p:nvPicPr>
          <p:cNvPr id="1028" name="Picture 4" descr="C:\Users\ra1105\Desktop\06012012618.jpg"/>
          <p:cNvPicPr>
            <a:picLocks noChangeAspect="1" noChangeArrowheads="1"/>
          </p:cNvPicPr>
          <p:nvPr/>
        </p:nvPicPr>
        <p:blipFill>
          <a:blip r:embed="rId3" cstate="print"/>
          <a:srcRect/>
          <a:stretch>
            <a:fillRect/>
          </a:stretch>
        </p:blipFill>
        <p:spPr bwMode="auto">
          <a:xfrm>
            <a:off x="5462650" y="3942607"/>
            <a:ext cx="3040083" cy="22681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1555669" y="414544"/>
            <a:ext cx="5890160" cy="1008062"/>
          </a:xfrm>
          <a:noFill/>
        </p:spPr>
        <p:txBody>
          <a:bodyPr/>
          <a:lstStyle/>
          <a:p>
            <a:pPr algn="ctr"/>
            <a:r>
              <a:rPr lang="es-MX" sz="3600" dirty="0" smtClean="0">
                <a:solidFill>
                  <a:schemeClr val="accent2"/>
                </a:solidFill>
                <a:latin typeface="Arial Narrow" pitchFamily="34" charset="0"/>
              </a:rPr>
              <a:t>Bandas</a:t>
            </a:r>
            <a:endParaRPr lang="es-MX"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308758" y="2158513"/>
            <a:ext cx="4310743" cy="4230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defTabSz="762000" eaLnBrk="0" fontAlgn="base" hangingPunct="0">
              <a:spcBef>
                <a:spcPct val="20000"/>
              </a:spcBef>
              <a:spcAft>
                <a:spcPct val="0"/>
              </a:spcAft>
              <a:defRPr/>
            </a:pPr>
            <a:r>
              <a:rPr lang="es-ES_tradnl" sz="2200" b="1" dirty="0" smtClean="0">
                <a:latin typeface="Arial Narrow" pitchFamily="34" charset="0"/>
              </a:rPr>
              <a:t>Cubierta Rota</a:t>
            </a:r>
            <a:r>
              <a:rPr lang="es-ES_tradnl" sz="2000" dirty="0" smtClean="0">
                <a:latin typeface="Arial Narrow" pitchFamily="34" charset="0"/>
              </a:rPr>
              <a:t>.</a:t>
            </a:r>
          </a:p>
          <a:p>
            <a:pPr algn="just" defTabSz="762000" eaLnBrk="0" fontAlgn="base" hangingPunct="0">
              <a:spcBef>
                <a:spcPct val="20000"/>
              </a:spcBef>
              <a:spcAft>
                <a:spcPct val="0"/>
              </a:spcAft>
              <a:defRPr/>
            </a:pPr>
            <a:r>
              <a:rPr lang="es-ES_tradnl" sz="2000" dirty="0" smtClean="0">
                <a:latin typeface="Arial Narrow" pitchFamily="34" charset="0"/>
              </a:rPr>
              <a:t>Las bandas no han sido diseñadas para para ser volteadas.</a:t>
            </a:r>
          </a:p>
          <a:p>
            <a:pPr algn="just" defTabSz="762000" eaLnBrk="0" fontAlgn="base" hangingPunct="0">
              <a:spcBef>
                <a:spcPct val="20000"/>
              </a:spcBef>
              <a:spcAft>
                <a:spcPct val="0"/>
              </a:spcAft>
              <a:defRPr/>
            </a:pPr>
            <a:endParaRPr lang="es-ES_tradnl" sz="2000" dirty="0" smtClean="0">
              <a:latin typeface="Arial Narrow" pitchFamily="34" charset="0"/>
            </a:endParaRPr>
          </a:p>
          <a:p>
            <a:pPr algn="just" defTabSz="762000" eaLnBrk="0" fontAlgn="base" hangingPunct="0">
              <a:spcBef>
                <a:spcPct val="20000"/>
              </a:spcBef>
              <a:spcAft>
                <a:spcPct val="0"/>
              </a:spcAft>
              <a:defRPr/>
            </a:pPr>
            <a:r>
              <a:rPr lang="es-ES_tradnl" sz="2000" dirty="0" smtClean="0">
                <a:latin typeface="Arial Narrow" pitchFamily="34" charset="0"/>
              </a:rPr>
              <a:t>Una banda jamás debe voltearse y mucho menos flexionarse estando en esta posición, pues esto provocará daños en los componentes internos y el forro se romperá.</a:t>
            </a:r>
          </a:p>
          <a:p>
            <a:pPr algn="just" defTabSz="762000" eaLnBrk="0" fontAlgn="base" hangingPunct="0">
              <a:spcBef>
                <a:spcPct val="20000"/>
              </a:spcBef>
              <a:spcAft>
                <a:spcPct val="0"/>
              </a:spcAft>
              <a:defRPr/>
            </a:pPr>
            <a:r>
              <a:rPr lang="es-ES_tradnl" sz="2000" dirty="0" smtClean="0">
                <a:latin typeface="Arial Narrow" pitchFamily="34" charset="0"/>
              </a:rPr>
              <a:t>  </a:t>
            </a:r>
          </a:p>
          <a:p>
            <a:pPr algn="just" defTabSz="762000" eaLnBrk="0" fontAlgn="base" hangingPunct="0">
              <a:spcBef>
                <a:spcPct val="20000"/>
              </a:spcBef>
              <a:spcAft>
                <a:spcPct val="0"/>
              </a:spcAft>
              <a:defRPr/>
            </a:pPr>
            <a:r>
              <a:rPr kumimoji="0" lang="es-ES_tradnl" sz="2000" b="1" i="0" u="none" strike="noStrike" kern="1200" cap="none" spc="0" normalizeH="0" baseline="0" noProof="0" dirty="0" smtClean="0">
                <a:ln>
                  <a:noFill/>
                </a:ln>
                <a:solidFill>
                  <a:schemeClr val="tx1"/>
                </a:solidFill>
                <a:effectLst/>
                <a:uLnTx/>
                <a:uFillTx/>
                <a:latin typeface="Arial Narrow" pitchFamily="34" charset="0"/>
              </a:rPr>
              <a:t>Voltearla y flexionarla no es una prueba</a:t>
            </a:r>
            <a:r>
              <a:rPr kumimoji="0" lang="es-ES_tradnl" sz="2000" b="1" i="0" u="none" strike="noStrike" kern="1200" cap="none" spc="0" normalizeH="0" noProof="0" dirty="0" smtClean="0">
                <a:ln>
                  <a:noFill/>
                </a:ln>
                <a:solidFill>
                  <a:schemeClr val="tx1"/>
                </a:solidFill>
                <a:effectLst/>
                <a:uLnTx/>
                <a:uFillTx/>
                <a:latin typeface="Arial Narrow" pitchFamily="34" charset="0"/>
              </a:rPr>
              <a:t> técnica de desempeño o calidad.</a:t>
            </a:r>
            <a:r>
              <a:rPr kumimoji="0" lang="es-ES_tradnl" sz="2000" b="0" i="0" u="none" strike="noStrike" kern="1200" cap="none" spc="0" normalizeH="0" noProof="0" dirty="0" smtClean="0">
                <a:ln>
                  <a:noFill/>
                </a:ln>
                <a:solidFill>
                  <a:schemeClr val="tx1"/>
                </a:solidFill>
                <a:effectLst/>
                <a:uLnTx/>
                <a:uFillTx/>
                <a:latin typeface="Arial Narrow" pitchFamily="34" charset="0"/>
              </a:rPr>
              <a:t> </a:t>
            </a:r>
            <a:endParaRPr kumimoji="0" lang="es-ES_tradnl" sz="2000" b="0" i="0" u="none" strike="noStrike" kern="1200" cap="none" spc="0" normalizeH="0" baseline="0" noProof="0" dirty="0" smtClean="0">
              <a:ln>
                <a:noFill/>
              </a:ln>
              <a:solidFill>
                <a:schemeClr val="tx1"/>
              </a:solidFill>
              <a:effectLst/>
              <a:uLnTx/>
              <a:uFillTx/>
              <a:latin typeface="Arial Narrow" pitchFamily="34" charset="0"/>
            </a:endParaRPr>
          </a:p>
        </p:txBody>
      </p:sp>
      <p:sp>
        <p:nvSpPr>
          <p:cNvPr id="5" name="4 CuadroTexto"/>
          <p:cNvSpPr txBox="1"/>
          <p:nvPr/>
        </p:nvSpPr>
        <p:spPr>
          <a:xfrm>
            <a:off x="332508" y="1662545"/>
            <a:ext cx="3253840" cy="461665"/>
          </a:xfrm>
          <a:prstGeom prst="rect">
            <a:avLst/>
          </a:prstGeom>
          <a:noFill/>
        </p:spPr>
        <p:txBody>
          <a:bodyPr wrap="square" rtlCol="0">
            <a:spAutoFit/>
          </a:bodyPr>
          <a:lstStyle/>
          <a:p>
            <a:r>
              <a:rPr lang="es-MX" sz="2400" b="1" dirty="0" smtClean="0">
                <a:latin typeface="Arial Narrow" pitchFamily="34" charset="0"/>
              </a:rPr>
              <a:t>Banda en V (A, B, </a:t>
            </a:r>
            <a:r>
              <a:rPr lang="es-MX" sz="2400" b="1" dirty="0" err="1" smtClean="0">
                <a:latin typeface="Arial Narrow" pitchFamily="34" charset="0"/>
              </a:rPr>
              <a:t>Vulco</a:t>
            </a:r>
            <a:r>
              <a:rPr lang="es-MX" sz="2400" b="1" dirty="0" smtClean="0">
                <a:latin typeface="Arial Narrow" pitchFamily="34" charset="0"/>
              </a:rPr>
              <a:t>)</a:t>
            </a:r>
            <a:endParaRPr lang="es-MX" b="1" dirty="0">
              <a:latin typeface="Arial Narrow" pitchFamily="34" charset="0"/>
            </a:endParaRPr>
          </a:p>
        </p:txBody>
      </p:sp>
      <p:pic>
        <p:nvPicPr>
          <p:cNvPr id="12" name="Picture 5" descr="C:\Documents and Settings\em1009\Mis documentos\Respaldo EM1009\Mio\Fotos Celular\Mas fotos\DSC00526.JPG"/>
          <p:cNvPicPr>
            <a:picLocks noChangeAspect="1" noChangeArrowheads="1"/>
          </p:cNvPicPr>
          <p:nvPr/>
        </p:nvPicPr>
        <p:blipFill>
          <a:blip r:embed="rId2" cstate="print"/>
          <a:srcRect/>
          <a:stretch>
            <a:fillRect/>
          </a:stretch>
        </p:blipFill>
        <p:spPr bwMode="auto">
          <a:xfrm>
            <a:off x="5265965" y="1843088"/>
            <a:ext cx="3213018" cy="1991157"/>
          </a:xfrm>
          <a:prstGeom prst="rect">
            <a:avLst/>
          </a:prstGeom>
          <a:noFill/>
          <a:ln w="9525">
            <a:noFill/>
            <a:miter lim="800000"/>
            <a:headEnd/>
            <a:tailEnd/>
          </a:ln>
        </p:spPr>
      </p:pic>
      <p:pic>
        <p:nvPicPr>
          <p:cNvPr id="13" name="Picture 4" descr="C:\Documents and Settings\em1009\Mis documentos\Respaldo EM1009\Mio\Fotos Celular\Mas fotos\DSC00525.JPG"/>
          <p:cNvPicPr>
            <a:picLocks noChangeAspect="1" noChangeArrowheads="1"/>
          </p:cNvPicPr>
          <p:nvPr/>
        </p:nvPicPr>
        <p:blipFill>
          <a:blip r:embed="rId3" cstate="print"/>
          <a:srcRect/>
          <a:stretch>
            <a:fillRect/>
          </a:stretch>
        </p:blipFill>
        <p:spPr bwMode="auto">
          <a:xfrm>
            <a:off x="5284519" y="4051898"/>
            <a:ext cx="3194463" cy="1982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Bandas de Tiempo</a:t>
            </a:r>
            <a:endParaRPr lang="es-MX" dirty="0"/>
          </a:p>
        </p:txBody>
      </p:sp>
      <p:graphicFrame>
        <p:nvGraphicFramePr>
          <p:cNvPr id="6" name="5 Tabla"/>
          <p:cNvGraphicFramePr>
            <a:graphicFrameLocks noGrp="1"/>
          </p:cNvGraphicFramePr>
          <p:nvPr>
            <p:extLst>
              <p:ext uri="{D42A27DB-BD31-4B8C-83A1-F6EECF244321}">
                <p14:modId xmlns:p14="http://schemas.microsoft.com/office/powerpoint/2010/main" val="1226972984"/>
              </p:ext>
            </p:extLst>
          </p:nvPr>
        </p:nvGraphicFramePr>
        <p:xfrm>
          <a:off x="190401" y="1381125"/>
          <a:ext cx="8686899" cy="5212000"/>
        </p:xfrm>
        <a:graphic>
          <a:graphicData uri="http://schemas.openxmlformats.org/drawingml/2006/table">
            <a:tbl>
              <a:tblPr firstRow="1" bandRow="1">
                <a:tableStyleId>{5C22544A-7EE6-4342-B048-85BDC9FD1C3A}</a:tableStyleId>
              </a:tblPr>
              <a:tblGrid>
                <a:gridCol w="1948464"/>
                <a:gridCol w="3842802"/>
                <a:gridCol w="2895633"/>
              </a:tblGrid>
              <a:tr h="231343">
                <a:tc>
                  <a:txBody>
                    <a:bodyPr/>
                    <a:lstStyle/>
                    <a:p>
                      <a:pPr algn="ctr"/>
                      <a:r>
                        <a:rPr lang="es-MX" sz="2000" dirty="0" smtClean="0">
                          <a:solidFill>
                            <a:schemeClr val="tx2"/>
                          </a:solidFill>
                        </a:rPr>
                        <a:t>Problema</a:t>
                      </a:r>
                      <a:endParaRPr lang="es-MX" sz="2000" dirty="0">
                        <a:solidFill>
                          <a:schemeClr val="tx2"/>
                        </a:solidFill>
                      </a:endParaRPr>
                    </a:p>
                  </a:txBody>
                  <a:tcPr marL="99060" marR="99060" marT="45710" marB="45710"/>
                </a:tc>
                <a:tc>
                  <a:txBody>
                    <a:bodyPr/>
                    <a:lstStyle/>
                    <a:p>
                      <a:pPr algn="ctr"/>
                      <a:r>
                        <a:rPr lang="es-MX" sz="2000" dirty="0" smtClean="0">
                          <a:solidFill>
                            <a:schemeClr val="tx2"/>
                          </a:solidFill>
                        </a:rPr>
                        <a:t>Causa probable</a:t>
                      </a:r>
                      <a:endParaRPr lang="es-MX" sz="2000" dirty="0">
                        <a:solidFill>
                          <a:schemeClr val="tx2"/>
                        </a:solidFill>
                      </a:endParaRPr>
                    </a:p>
                  </a:txBody>
                  <a:tcPr marL="99060" marR="99060" marT="45710" marB="45710"/>
                </a:tc>
                <a:tc>
                  <a:txBody>
                    <a:bodyPr/>
                    <a:lstStyle/>
                    <a:p>
                      <a:pPr algn="ctr"/>
                      <a:r>
                        <a:rPr lang="es-MX" sz="2000" dirty="0" smtClean="0">
                          <a:solidFill>
                            <a:schemeClr val="tx2"/>
                          </a:solidFill>
                        </a:rPr>
                        <a:t>Acción correctiva</a:t>
                      </a:r>
                      <a:endParaRPr lang="es-MX" sz="2000" dirty="0">
                        <a:solidFill>
                          <a:schemeClr val="tx2"/>
                        </a:solidFill>
                      </a:endParaRPr>
                    </a:p>
                  </a:txBody>
                  <a:tcPr marL="99060" marR="99060" marT="45710" marB="45710"/>
                </a:tc>
              </a:tr>
              <a:tr h="1174559">
                <a:tc>
                  <a:txBody>
                    <a:bodyPr/>
                    <a:lstStyle/>
                    <a:p>
                      <a:endParaRPr lang="es-MX" sz="1400" dirty="0" smtClean="0"/>
                    </a:p>
                    <a:p>
                      <a:endParaRPr lang="es-MX" sz="1400" dirty="0" smtClean="0"/>
                    </a:p>
                    <a:p>
                      <a:endParaRPr lang="es-MX" sz="1400" dirty="0" smtClean="0"/>
                    </a:p>
                    <a:p>
                      <a:endParaRPr lang="es-MX" sz="1400" dirty="0" smtClean="0"/>
                    </a:p>
                    <a:p>
                      <a:endParaRPr lang="es-MX" sz="1400" b="1" dirty="0" smtClean="0"/>
                    </a:p>
                    <a:p>
                      <a:pPr algn="ctr"/>
                      <a:r>
                        <a:rPr lang="es-MX" sz="1400" b="1" dirty="0" smtClean="0"/>
                        <a:t>Ruptura</a:t>
                      </a:r>
                      <a:r>
                        <a:rPr lang="es-MX" sz="1400" b="1" baseline="0" dirty="0" smtClean="0"/>
                        <a:t> de las cuerdas de tracción</a:t>
                      </a:r>
                      <a:endParaRPr lang="es-MX" sz="1400" b="1" dirty="0"/>
                    </a:p>
                  </a:txBody>
                  <a:tcPr marL="99060" marR="99060" marT="45710" marB="45710"/>
                </a:tc>
                <a:tc>
                  <a:txBody>
                    <a:bodyPr/>
                    <a:lstStyle/>
                    <a:p>
                      <a:pPr>
                        <a:buFont typeface="Arial" pitchFamily="34" charset="0"/>
                        <a:buChar char="•"/>
                      </a:pPr>
                      <a:r>
                        <a:rPr lang="es-MX" sz="1400" dirty="0" smtClean="0"/>
                        <a:t> Cuerpo extraño en la transmisión</a:t>
                      </a:r>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Tensión excesiva de instalación</a:t>
                      </a:r>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Banda lastimada</a:t>
                      </a:r>
                      <a:r>
                        <a:rPr lang="es-MX" sz="1400" baseline="0" dirty="0" smtClean="0"/>
                        <a:t> por una instalación incorrecta</a:t>
                      </a:r>
                      <a:endParaRPr lang="es-MX" sz="1400" dirty="0"/>
                    </a:p>
                  </a:txBody>
                  <a:tcPr marL="99060" marR="99060" marT="45710" marB="45710"/>
                </a:tc>
                <a:tc>
                  <a:txBody>
                    <a:bodyPr/>
                    <a:lstStyle/>
                    <a:p>
                      <a:pPr>
                        <a:buFont typeface="Arial" pitchFamily="34" charset="0"/>
                        <a:buChar char="•"/>
                      </a:pPr>
                      <a:r>
                        <a:rPr lang="es-MX" sz="1400" dirty="0" smtClean="0"/>
                        <a:t> Asegurar que la transmisión esta protegida</a:t>
                      </a:r>
                    </a:p>
                    <a:p>
                      <a:pPr>
                        <a:buFont typeface="Arial" pitchFamily="34" charset="0"/>
                        <a:buChar char="•"/>
                      </a:pPr>
                      <a:endParaRPr lang="es-MX" sz="1400" dirty="0" smtClean="0"/>
                    </a:p>
                    <a:p>
                      <a:pPr>
                        <a:buFont typeface="Arial" pitchFamily="34" charset="0"/>
                        <a:buChar char="•"/>
                      </a:pPr>
                      <a:r>
                        <a:rPr lang="es-MX" sz="1400" dirty="0" smtClean="0"/>
                        <a:t> Tensar correctamente,</a:t>
                      </a:r>
                      <a:r>
                        <a:rPr lang="es-MX" sz="1400" baseline="0" dirty="0" smtClean="0"/>
                        <a:t> utilizar tensiómetro de Gates  NP: 91000</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Utilizar manual de instalación del fabricante.</a:t>
                      </a:r>
                      <a:endParaRPr lang="es-MX" sz="2000" dirty="0"/>
                    </a:p>
                  </a:txBody>
                  <a:tcPr marL="99060" marR="99060" marT="45710" marB="45710"/>
                </a:tc>
              </a:tr>
              <a:tr h="1049984">
                <a:tc>
                  <a:txBody>
                    <a:bodyPr/>
                    <a:lstStyle/>
                    <a:p>
                      <a:endParaRPr lang="es-MX" sz="1400" dirty="0" smtClean="0"/>
                    </a:p>
                    <a:p>
                      <a:endParaRPr lang="es-MX" sz="1400" dirty="0" smtClean="0"/>
                    </a:p>
                    <a:p>
                      <a:endParaRPr lang="es-MX" sz="1400" dirty="0" smtClean="0"/>
                    </a:p>
                    <a:p>
                      <a:endParaRPr lang="es-MX"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t>Corte del diente</a:t>
                      </a:r>
                      <a:endParaRPr lang="es-MX" sz="1400" dirty="0" smtClean="0"/>
                    </a:p>
                    <a:p>
                      <a:endParaRPr lang="es-MX" sz="1400" dirty="0"/>
                    </a:p>
                  </a:txBody>
                  <a:tcPr marL="99060" marR="99060" marT="45710" marB="45710"/>
                </a:tc>
                <a:tc>
                  <a:txBody>
                    <a:bodyPr/>
                    <a:lstStyle/>
                    <a:p>
                      <a:pPr>
                        <a:buFont typeface="Arial" pitchFamily="34" charset="0"/>
                        <a:buChar char="•"/>
                      </a:pPr>
                      <a:r>
                        <a:rPr lang="es-MX" sz="1400" dirty="0" smtClean="0"/>
                        <a:t>Tensión baja</a:t>
                      </a:r>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baseline="0" dirty="0" smtClean="0"/>
                        <a:t> Algún componente de la transmisión bloqueado.</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Mal alineamiento</a:t>
                      </a:r>
                      <a:endParaRPr lang="es-MX" sz="1400" dirty="0"/>
                    </a:p>
                  </a:txBody>
                  <a:tcPr marL="99060" marR="99060" marT="45710" marB="45710"/>
                </a:tc>
                <a:tc>
                  <a:txBody>
                    <a:bodyPr/>
                    <a:lstStyle/>
                    <a:p>
                      <a:pPr>
                        <a:buFont typeface="Arial" pitchFamily="34" charset="0"/>
                        <a:buChar char="•"/>
                      </a:pPr>
                      <a:r>
                        <a:rPr lang="es-MX" sz="1400" dirty="0" smtClean="0"/>
                        <a:t> Tensar correctamente,</a:t>
                      </a:r>
                      <a:r>
                        <a:rPr lang="es-MX" sz="1400" baseline="0" dirty="0" smtClean="0"/>
                        <a:t> utilizar tensiómetro de Gates  NP: 91000</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Reemplazar componente dañado.</a:t>
                      </a:r>
                    </a:p>
                    <a:p>
                      <a:pPr>
                        <a:buFont typeface="Arial" pitchFamily="34" charset="0"/>
                        <a:buChar char="•"/>
                      </a:pPr>
                      <a:endParaRPr lang="es-MX" sz="1400" dirty="0" smtClean="0"/>
                    </a:p>
                    <a:p>
                      <a:pPr>
                        <a:buFont typeface="Arial" pitchFamily="34" charset="0"/>
                        <a:buChar char="•"/>
                      </a:pPr>
                      <a:r>
                        <a:rPr lang="es-MX" sz="1400" dirty="0" smtClean="0"/>
                        <a:t> Corregir alineamiento.</a:t>
                      </a:r>
                      <a:endParaRPr lang="es-MX" sz="2000" dirty="0"/>
                    </a:p>
                  </a:txBody>
                  <a:tcPr marL="99060" marR="99060" marT="45710" marB="45710"/>
                </a:tc>
              </a:tr>
              <a:tr h="925408">
                <a:tc>
                  <a:txBody>
                    <a:bodyPr/>
                    <a:lstStyle/>
                    <a:p>
                      <a:endParaRPr lang="es-MX" sz="2000" dirty="0" smtClean="0"/>
                    </a:p>
                    <a:p>
                      <a:endParaRPr lang="es-MX" sz="2000" dirty="0" smtClean="0"/>
                    </a:p>
                    <a:p>
                      <a:pPr algn="ctr"/>
                      <a:endParaRPr lang="es-MX" sz="14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kern="1200" dirty="0" smtClean="0">
                          <a:solidFill>
                            <a:schemeClr val="dk1"/>
                          </a:solidFill>
                          <a:latin typeface="+mn-lt"/>
                          <a:ea typeface="+mn-ea"/>
                          <a:cs typeface="+mn-cs"/>
                        </a:rPr>
                        <a:t>Corte del diente</a:t>
                      </a:r>
                    </a:p>
                    <a:p>
                      <a:endParaRPr lang="es-MX" sz="2000" dirty="0"/>
                    </a:p>
                  </a:txBody>
                  <a:tcPr marL="99060" marR="99060" marT="45710" marB="45710"/>
                </a:tc>
                <a:tc>
                  <a:txBody>
                    <a:bodyPr/>
                    <a:lstStyle/>
                    <a:p>
                      <a:pPr>
                        <a:buFont typeface="Arial" pitchFamily="34" charset="0"/>
                        <a:buChar char="•"/>
                      </a:pPr>
                      <a:r>
                        <a:rPr lang="es-MX" sz="1400" dirty="0" smtClean="0"/>
                        <a:t>Tensión incorrecta</a:t>
                      </a:r>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baseline="0" dirty="0" smtClean="0"/>
                        <a:t> Poleas y/o tensores desgastados</a:t>
                      </a:r>
                      <a:endParaRPr lang="es-MX" sz="1400" dirty="0" smtClean="0"/>
                    </a:p>
                    <a:p>
                      <a:pPr>
                        <a:buFont typeface="Arial" pitchFamily="34" charset="0"/>
                        <a:buChar char="•"/>
                      </a:pPr>
                      <a:endParaRPr lang="es-MX" sz="1400" dirty="0" smtClean="0"/>
                    </a:p>
                    <a:p>
                      <a:pPr>
                        <a:buFont typeface="Arial" pitchFamily="34" charset="0"/>
                        <a:buNone/>
                      </a:pPr>
                      <a:endParaRPr lang="es-MX" sz="1400" dirty="0"/>
                    </a:p>
                  </a:txBody>
                  <a:tcPr marL="99060" marR="99060" marT="45710" marB="45710"/>
                </a:tc>
                <a:tc>
                  <a:txBody>
                    <a:bodyPr/>
                    <a:lstStyle/>
                    <a:p>
                      <a:pPr>
                        <a:buFont typeface="Arial" pitchFamily="34" charset="0"/>
                        <a:buChar char="•"/>
                      </a:pPr>
                      <a:r>
                        <a:rPr lang="es-MX" sz="1400" dirty="0" smtClean="0"/>
                        <a:t> Tensar correctamente,</a:t>
                      </a:r>
                      <a:r>
                        <a:rPr lang="es-MX" sz="1400" baseline="0" dirty="0" smtClean="0"/>
                        <a:t> utilizar tensiómetro de Gates  NP: 91000</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Reemplazar componente dañado.</a:t>
                      </a:r>
                    </a:p>
                    <a:p>
                      <a:pPr>
                        <a:buFont typeface="Arial" pitchFamily="34" charset="0"/>
                        <a:buNone/>
                      </a:pPr>
                      <a:endParaRPr lang="es-MX" sz="1400" dirty="0" smtClean="0"/>
                    </a:p>
                  </a:txBody>
                  <a:tcPr marL="99060" marR="99060" marT="45710" marB="45710"/>
                </a:tc>
              </a:tr>
            </a:tbl>
          </a:graphicData>
        </a:graphic>
      </p:graphicFrame>
      <p:pic>
        <p:nvPicPr>
          <p:cNvPr id="7" name="Picture 1"/>
          <p:cNvPicPr>
            <a:picLocks noChangeAspect="1" noChangeArrowheads="1"/>
          </p:cNvPicPr>
          <p:nvPr/>
        </p:nvPicPr>
        <p:blipFill>
          <a:blip r:embed="rId2" cstate="print"/>
          <a:srcRect/>
          <a:stretch>
            <a:fillRect/>
          </a:stretch>
        </p:blipFill>
        <p:spPr bwMode="auto">
          <a:xfrm>
            <a:off x="522288" y="1962149"/>
            <a:ext cx="1576189" cy="61912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391915" y="3773206"/>
            <a:ext cx="1706562" cy="51951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526405" y="5333520"/>
            <a:ext cx="1572072" cy="557523"/>
          </a:xfrm>
          <a:prstGeom prst="rect">
            <a:avLst/>
          </a:prstGeom>
          <a:noFill/>
          <a:ln w="9525">
            <a:noFill/>
            <a:miter lim="800000"/>
            <a:headEnd/>
            <a:tailEnd/>
          </a:ln>
        </p:spPr>
      </p:pic>
    </p:spTree>
    <p:extLst>
      <p:ext uri="{BB962C8B-B14F-4D97-AF65-F5344CB8AC3E}">
        <p14:creationId xmlns:p14="http://schemas.microsoft.com/office/powerpoint/2010/main" val="129979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Bandas de Tiempo</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454748104"/>
              </p:ext>
            </p:extLst>
          </p:nvPr>
        </p:nvGraphicFramePr>
        <p:xfrm>
          <a:off x="47626" y="1343024"/>
          <a:ext cx="9077324" cy="5526600"/>
        </p:xfrm>
        <a:graphic>
          <a:graphicData uri="http://schemas.openxmlformats.org/drawingml/2006/table">
            <a:tbl>
              <a:tblPr firstRow="1" bandRow="1">
                <a:tableStyleId>{5C22544A-7EE6-4342-B048-85BDC9FD1C3A}</a:tableStyleId>
              </a:tblPr>
              <a:tblGrid>
                <a:gridCol w="2036036"/>
                <a:gridCol w="4015514"/>
                <a:gridCol w="3025774"/>
              </a:tblGrid>
              <a:tr h="374136">
                <a:tc>
                  <a:txBody>
                    <a:bodyPr/>
                    <a:lstStyle/>
                    <a:p>
                      <a:pPr algn="ctr"/>
                      <a:r>
                        <a:rPr lang="es-MX" sz="2000" dirty="0" smtClean="0">
                          <a:solidFill>
                            <a:schemeClr val="tx2"/>
                          </a:solidFill>
                        </a:rPr>
                        <a:t>Problema</a:t>
                      </a:r>
                      <a:endParaRPr lang="es-MX" sz="2000" dirty="0">
                        <a:solidFill>
                          <a:schemeClr val="tx2"/>
                        </a:solidFill>
                      </a:endParaRPr>
                    </a:p>
                  </a:txBody>
                  <a:tcPr marL="99060" marR="99060" marT="45708" marB="45708"/>
                </a:tc>
                <a:tc>
                  <a:txBody>
                    <a:bodyPr/>
                    <a:lstStyle/>
                    <a:p>
                      <a:pPr algn="ctr"/>
                      <a:r>
                        <a:rPr lang="es-MX" sz="2000" dirty="0" smtClean="0">
                          <a:solidFill>
                            <a:schemeClr val="tx2"/>
                          </a:solidFill>
                        </a:rPr>
                        <a:t>Causa probable</a:t>
                      </a:r>
                      <a:endParaRPr lang="es-MX" sz="2000" dirty="0">
                        <a:solidFill>
                          <a:schemeClr val="tx2"/>
                        </a:solidFill>
                      </a:endParaRPr>
                    </a:p>
                  </a:txBody>
                  <a:tcPr marL="99060" marR="99060" marT="45708" marB="45708"/>
                </a:tc>
                <a:tc>
                  <a:txBody>
                    <a:bodyPr/>
                    <a:lstStyle/>
                    <a:p>
                      <a:pPr algn="ctr"/>
                      <a:r>
                        <a:rPr lang="es-MX" sz="2000" dirty="0" smtClean="0">
                          <a:solidFill>
                            <a:schemeClr val="tx2"/>
                          </a:solidFill>
                        </a:rPr>
                        <a:t>Acción correctiva</a:t>
                      </a:r>
                      <a:endParaRPr lang="es-MX" sz="2000" dirty="0">
                        <a:solidFill>
                          <a:schemeClr val="tx2"/>
                        </a:solidFill>
                      </a:endParaRPr>
                    </a:p>
                  </a:txBody>
                  <a:tcPr marL="99060" marR="99060" marT="45708" marB="45708"/>
                </a:tc>
              </a:tr>
              <a:tr h="1496612">
                <a:tc>
                  <a:txBody>
                    <a:bodyPr/>
                    <a:lstStyle/>
                    <a:p>
                      <a:endParaRPr lang="es-MX" sz="1400" dirty="0" smtClean="0"/>
                    </a:p>
                    <a:p>
                      <a:endParaRPr lang="es-MX" sz="1400" dirty="0" smtClean="0"/>
                    </a:p>
                    <a:p>
                      <a:endParaRPr lang="es-MX" sz="1400" dirty="0" smtClean="0"/>
                    </a:p>
                    <a:p>
                      <a:endParaRPr lang="es-MX" sz="1400" dirty="0" smtClean="0"/>
                    </a:p>
                    <a:p>
                      <a:endParaRPr lang="es-MX" sz="1400" b="1" dirty="0" smtClean="0"/>
                    </a:p>
                    <a:p>
                      <a:pPr algn="ctr"/>
                      <a:r>
                        <a:rPr lang="es-MX" sz="1400" b="1" dirty="0" smtClean="0"/>
                        <a:t>Dientes dañados</a:t>
                      </a:r>
                      <a:endParaRPr lang="es-MX" sz="1400" b="1" dirty="0"/>
                    </a:p>
                  </a:txBody>
                  <a:tcPr marL="99060" marR="99060" marT="45708" marB="45708"/>
                </a:tc>
                <a:tc>
                  <a:txBody>
                    <a:bodyPr/>
                    <a:lstStyle/>
                    <a:p>
                      <a:pPr>
                        <a:buFont typeface="Arial" pitchFamily="34" charset="0"/>
                        <a:buChar char="•"/>
                      </a:pPr>
                      <a:r>
                        <a:rPr lang="es-MX" sz="1400" dirty="0" smtClean="0"/>
                        <a:t> Tensión extremadamente</a:t>
                      </a:r>
                      <a:r>
                        <a:rPr lang="es-MX" sz="1400" baseline="0" dirty="0" smtClean="0"/>
                        <a:t> baja</a:t>
                      </a:r>
                      <a:endParaRPr lang="es-MX" sz="1400" dirty="0" smtClean="0"/>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Perdida de tensión</a:t>
                      </a:r>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None/>
                      </a:pPr>
                      <a:endParaRPr lang="es-MX" sz="1400" dirty="0"/>
                    </a:p>
                  </a:txBody>
                  <a:tcPr marL="99060" marR="99060" marT="45708" marB="45708"/>
                </a:tc>
                <a:tc>
                  <a:txBody>
                    <a:bodyPr/>
                    <a:lstStyle/>
                    <a:p>
                      <a:pPr>
                        <a:buFont typeface="Arial" pitchFamily="34" charset="0"/>
                        <a:buChar char="•"/>
                      </a:pPr>
                      <a:r>
                        <a:rPr lang="es-MX" sz="1400" dirty="0" smtClean="0"/>
                        <a:t> Tensar correctamente,</a:t>
                      </a:r>
                      <a:r>
                        <a:rPr lang="es-MX" sz="1400" baseline="0" dirty="0" smtClean="0"/>
                        <a:t> utilizar tensiómetro de Gates  NP: 91000</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Asegurar que los tornillos del</a:t>
                      </a:r>
                      <a:r>
                        <a:rPr lang="es-MX" sz="1400" baseline="0" dirty="0" smtClean="0"/>
                        <a:t> tensor estén bien apretados.</a:t>
                      </a:r>
                      <a:endParaRPr lang="es-MX" sz="2000" dirty="0"/>
                    </a:p>
                  </a:txBody>
                  <a:tcPr marL="99060" marR="99060" marT="45708" marB="45708"/>
                </a:tc>
              </a:tr>
              <a:tr h="1899552">
                <a:tc>
                  <a:txBody>
                    <a:bodyPr/>
                    <a:lstStyle/>
                    <a:p>
                      <a:endParaRPr lang="es-MX" sz="1400" dirty="0" smtClean="0"/>
                    </a:p>
                    <a:p>
                      <a:endParaRPr lang="es-MX" sz="1400" dirty="0" smtClean="0"/>
                    </a:p>
                    <a:p>
                      <a:endParaRPr lang="es-MX" sz="1400" dirty="0" smtClean="0"/>
                    </a:p>
                    <a:p>
                      <a:endParaRPr lang="es-MX"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t>Grietas </a:t>
                      </a:r>
                      <a:endParaRPr lang="es-MX" sz="1400" dirty="0" smtClean="0"/>
                    </a:p>
                    <a:p>
                      <a:endParaRPr lang="es-MX" sz="1400" dirty="0"/>
                    </a:p>
                  </a:txBody>
                  <a:tcPr marL="99060" marR="99060" marT="45708" marB="45708"/>
                </a:tc>
                <a:tc>
                  <a:txBody>
                    <a:bodyPr/>
                    <a:lstStyle/>
                    <a:p>
                      <a:pPr>
                        <a:buFont typeface="Arial" pitchFamily="34" charset="0"/>
                        <a:buChar char="•"/>
                      </a:pPr>
                      <a:r>
                        <a:rPr lang="es-MX" sz="1400" dirty="0" smtClean="0"/>
                        <a:t> Temperatura elevada</a:t>
                      </a:r>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baseline="0" dirty="0" smtClean="0"/>
                        <a:t> Temperatura baja</a:t>
                      </a:r>
                      <a:endParaRPr lang="es-MX" sz="1400" dirty="0" smtClean="0"/>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Tensor exterior desgastado</a:t>
                      </a:r>
                      <a:endParaRPr lang="es-MX" sz="1400" dirty="0"/>
                    </a:p>
                  </a:txBody>
                  <a:tcPr marL="99060" marR="99060" marT="45708" marB="45708"/>
                </a:tc>
                <a:tc>
                  <a:txBody>
                    <a:bodyPr/>
                    <a:lstStyle/>
                    <a:p>
                      <a:pPr>
                        <a:buFont typeface="Arial" pitchFamily="34" charset="0"/>
                        <a:buChar char="•"/>
                      </a:pPr>
                      <a:r>
                        <a:rPr lang="es-MX" sz="1400" dirty="0" smtClean="0"/>
                        <a:t> Revisar</a:t>
                      </a:r>
                      <a:r>
                        <a:rPr lang="es-MX" sz="1400" baseline="0" dirty="0" smtClean="0"/>
                        <a:t> todos los componentes de la transmisión y juntas del motor.</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Revisar</a:t>
                      </a:r>
                      <a:r>
                        <a:rPr lang="es-MX" sz="1400" baseline="0" dirty="0" smtClean="0"/>
                        <a:t> todos los componentes de la transmisión y juntas del motor.</a:t>
                      </a:r>
                    </a:p>
                    <a:p>
                      <a:pPr>
                        <a:buFont typeface="Arial" pitchFamily="34" charset="0"/>
                        <a:buChar char="•"/>
                      </a:pPr>
                      <a:endParaRPr lang="es-MX" sz="1400" dirty="0" smtClean="0"/>
                    </a:p>
                    <a:p>
                      <a:pPr>
                        <a:buFont typeface="Arial" pitchFamily="34" charset="0"/>
                        <a:buChar char="•"/>
                      </a:pPr>
                      <a:r>
                        <a:rPr lang="es-MX" sz="1400" dirty="0" smtClean="0"/>
                        <a:t> Reemplazar Tensor</a:t>
                      </a:r>
                      <a:r>
                        <a:rPr lang="es-MX" sz="1400" baseline="0" dirty="0" smtClean="0"/>
                        <a:t> </a:t>
                      </a:r>
                      <a:r>
                        <a:rPr lang="es-MX" sz="1400" dirty="0" smtClean="0"/>
                        <a:t>dañado.</a:t>
                      </a:r>
                      <a:endParaRPr lang="es-MX" sz="2000" dirty="0"/>
                    </a:p>
                  </a:txBody>
                  <a:tcPr marL="99060" marR="99060" marT="45708" marB="45708"/>
                </a:tc>
              </a:tr>
              <a:tr h="1554175">
                <a:tc>
                  <a:txBody>
                    <a:bodyPr/>
                    <a:lstStyle/>
                    <a:p>
                      <a:endParaRPr lang="es-MX" sz="2000" dirty="0" smtClean="0"/>
                    </a:p>
                    <a:p>
                      <a:endParaRPr lang="es-MX" sz="2000" dirty="0" smtClean="0"/>
                    </a:p>
                    <a:p>
                      <a:pPr algn="ctr"/>
                      <a:endParaRPr lang="es-MX" sz="14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kern="1200" dirty="0" smtClean="0">
                          <a:solidFill>
                            <a:schemeClr val="dk1"/>
                          </a:solidFill>
                          <a:latin typeface="+mn-lt"/>
                          <a:ea typeface="+mn-ea"/>
                          <a:cs typeface="+mn-cs"/>
                        </a:rPr>
                        <a:t>Desgaste de la parte plana del diente</a:t>
                      </a:r>
                    </a:p>
                    <a:p>
                      <a:endParaRPr lang="es-MX" sz="2000" dirty="0"/>
                    </a:p>
                  </a:txBody>
                  <a:tcPr marL="99060" marR="99060" marT="45708" marB="45708"/>
                </a:tc>
                <a:tc>
                  <a:txBody>
                    <a:bodyPr/>
                    <a:lstStyle/>
                    <a:p>
                      <a:pPr>
                        <a:buFont typeface="Arial" pitchFamily="34" charset="0"/>
                        <a:buChar char="•"/>
                      </a:pPr>
                      <a:r>
                        <a:rPr lang="es-MX" sz="1400" dirty="0" smtClean="0"/>
                        <a:t>Tensión excesiva</a:t>
                      </a:r>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baseline="0" dirty="0" smtClean="0"/>
                        <a:t> Poleas con rugosidad excesiva</a:t>
                      </a:r>
                      <a:endParaRPr lang="es-MX" sz="1400" dirty="0" smtClean="0"/>
                    </a:p>
                    <a:p>
                      <a:pPr>
                        <a:buFont typeface="Arial" pitchFamily="34" charset="0"/>
                        <a:buChar char="•"/>
                      </a:pPr>
                      <a:endParaRPr lang="es-MX" sz="1400" dirty="0" smtClean="0"/>
                    </a:p>
                    <a:p>
                      <a:pPr>
                        <a:buFont typeface="Arial" pitchFamily="34" charset="0"/>
                        <a:buNone/>
                      </a:pPr>
                      <a:endParaRPr lang="es-MX" sz="1400" dirty="0"/>
                    </a:p>
                  </a:txBody>
                  <a:tcPr marL="99060" marR="99060" marT="45708" marB="45708"/>
                </a:tc>
                <a:tc>
                  <a:txBody>
                    <a:bodyPr/>
                    <a:lstStyle/>
                    <a:p>
                      <a:pPr>
                        <a:buFont typeface="Arial" pitchFamily="34" charset="0"/>
                        <a:buChar char="•"/>
                      </a:pPr>
                      <a:r>
                        <a:rPr lang="es-MX" sz="1400" dirty="0" smtClean="0"/>
                        <a:t> Tensar correctamente,</a:t>
                      </a:r>
                      <a:r>
                        <a:rPr lang="es-MX" sz="1400" baseline="0" dirty="0" smtClean="0"/>
                        <a:t> utilizar tensiómetro de Gates  NP: 91000</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Reemplazar componentes</a:t>
                      </a:r>
                      <a:r>
                        <a:rPr lang="es-MX" sz="1400" baseline="0" dirty="0" smtClean="0"/>
                        <a:t> </a:t>
                      </a:r>
                      <a:r>
                        <a:rPr lang="es-MX" sz="1400" dirty="0" smtClean="0"/>
                        <a:t>dañado.</a:t>
                      </a:r>
                    </a:p>
                    <a:p>
                      <a:pPr>
                        <a:buFont typeface="Arial" pitchFamily="34" charset="0"/>
                        <a:buNone/>
                      </a:pPr>
                      <a:endParaRPr lang="es-MX" sz="1400" dirty="0" smtClean="0"/>
                    </a:p>
                  </a:txBody>
                  <a:tcPr marL="99060" marR="99060" marT="45708" marB="45708"/>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361951" y="1917700"/>
            <a:ext cx="1543050" cy="76835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00064" y="3448049"/>
            <a:ext cx="1395413" cy="75247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00064" y="5267325"/>
            <a:ext cx="1371601" cy="762000"/>
          </a:xfrm>
          <a:prstGeom prst="rect">
            <a:avLst/>
          </a:prstGeom>
          <a:noFill/>
          <a:ln w="9525">
            <a:noFill/>
            <a:miter lim="800000"/>
            <a:headEnd/>
            <a:tailEnd/>
          </a:ln>
        </p:spPr>
      </p:pic>
    </p:spTree>
    <p:extLst>
      <p:ext uri="{BB962C8B-B14F-4D97-AF65-F5344CB8AC3E}">
        <p14:creationId xmlns:p14="http://schemas.microsoft.com/office/powerpoint/2010/main" val="4359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graphicFrame>
        <p:nvGraphicFramePr>
          <p:cNvPr id="8" name="7 Tabla"/>
          <p:cNvGraphicFramePr>
            <a:graphicFrameLocks noGrp="1"/>
          </p:cNvGraphicFramePr>
          <p:nvPr>
            <p:extLst>
              <p:ext uri="{D42A27DB-BD31-4B8C-83A1-F6EECF244321}">
                <p14:modId xmlns:p14="http://schemas.microsoft.com/office/powerpoint/2010/main" val="331118271"/>
              </p:ext>
            </p:extLst>
          </p:nvPr>
        </p:nvGraphicFramePr>
        <p:xfrm>
          <a:off x="0" y="1320800"/>
          <a:ext cx="9039225" cy="5364304"/>
        </p:xfrm>
        <a:graphic>
          <a:graphicData uri="http://schemas.openxmlformats.org/drawingml/2006/table">
            <a:tbl>
              <a:tblPr firstRow="1" bandRow="1">
                <a:tableStyleId>{5C22544A-7EE6-4342-B048-85BDC9FD1C3A}</a:tableStyleId>
              </a:tblPr>
              <a:tblGrid>
                <a:gridCol w="2027490"/>
                <a:gridCol w="3998660"/>
                <a:gridCol w="3013075"/>
              </a:tblGrid>
              <a:tr h="396204">
                <a:tc>
                  <a:txBody>
                    <a:bodyPr/>
                    <a:lstStyle/>
                    <a:p>
                      <a:pPr algn="ctr"/>
                      <a:r>
                        <a:rPr lang="es-MX" sz="2000" dirty="0" smtClean="0">
                          <a:solidFill>
                            <a:schemeClr val="tx2"/>
                          </a:solidFill>
                        </a:rPr>
                        <a:t>Problema</a:t>
                      </a:r>
                      <a:endParaRPr lang="es-MX" sz="2000" dirty="0">
                        <a:solidFill>
                          <a:schemeClr val="tx2"/>
                        </a:solidFill>
                      </a:endParaRPr>
                    </a:p>
                  </a:txBody>
                  <a:tcPr marL="99060" marR="99060" marT="45709" marB="45709"/>
                </a:tc>
                <a:tc>
                  <a:txBody>
                    <a:bodyPr/>
                    <a:lstStyle/>
                    <a:p>
                      <a:pPr algn="ctr"/>
                      <a:r>
                        <a:rPr lang="es-MX" sz="2000" dirty="0" smtClean="0">
                          <a:solidFill>
                            <a:schemeClr val="tx2"/>
                          </a:solidFill>
                        </a:rPr>
                        <a:t>Causa probable</a:t>
                      </a:r>
                      <a:endParaRPr lang="es-MX" sz="2000" dirty="0">
                        <a:solidFill>
                          <a:schemeClr val="tx2"/>
                        </a:solidFill>
                      </a:endParaRPr>
                    </a:p>
                  </a:txBody>
                  <a:tcPr marL="99060" marR="99060" marT="45709" marB="45709"/>
                </a:tc>
                <a:tc>
                  <a:txBody>
                    <a:bodyPr/>
                    <a:lstStyle/>
                    <a:p>
                      <a:pPr algn="ctr"/>
                      <a:r>
                        <a:rPr lang="es-MX" sz="2000" dirty="0" smtClean="0">
                          <a:solidFill>
                            <a:schemeClr val="tx2"/>
                          </a:solidFill>
                        </a:rPr>
                        <a:t>Acción correctiva</a:t>
                      </a:r>
                      <a:endParaRPr lang="es-MX" sz="2000" dirty="0">
                        <a:solidFill>
                          <a:schemeClr val="tx2"/>
                        </a:solidFill>
                      </a:endParaRPr>
                    </a:p>
                  </a:txBody>
                  <a:tcPr marL="99060" marR="99060" marT="45709" marB="45709"/>
                </a:tc>
              </a:tr>
              <a:tr h="1371519">
                <a:tc>
                  <a:txBody>
                    <a:bodyPr/>
                    <a:lstStyle/>
                    <a:p>
                      <a:endParaRPr lang="es-MX" sz="1400" dirty="0" smtClean="0"/>
                    </a:p>
                    <a:p>
                      <a:endParaRPr lang="es-MX" sz="1400" dirty="0" smtClean="0"/>
                    </a:p>
                    <a:p>
                      <a:endParaRPr lang="es-MX" sz="1400" dirty="0" smtClean="0"/>
                    </a:p>
                    <a:p>
                      <a:endParaRPr lang="es-MX" sz="1400" b="1" dirty="0" smtClean="0"/>
                    </a:p>
                    <a:p>
                      <a:pPr algn="ctr"/>
                      <a:r>
                        <a:rPr lang="es-MX" sz="1400" b="1" dirty="0" smtClean="0"/>
                        <a:t>Contaminación por el aceite</a:t>
                      </a:r>
                      <a:endParaRPr lang="es-MX" sz="1400" b="1" dirty="0"/>
                    </a:p>
                  </a:txBody>
                  <a:tcPr marL="99060" marR="99060" marT="45709" marB="45709"/>
                </a:tc>
                <a:tc>
                  <a:txBody>
                    <a:bodyPr/>
                    <a:lstStyle/>
                    <a:p>
                      <a:pPr>
                        <a:buFont typeface="Arial" pitchFamily="34" charset="0"/>
                        <a:buChar char="•"/>
                      </a:pPr>
                      <a:r>
                        <a:rPr lang="es-MX" sz="1400" dirty="0" smtClean="0"/>
                        <a:t> Fuga de aceite</a:t>
                      </a:r>
                    </a:p>
                    <a:p>
                      <a:pPr>
                        <a:buFont typeface="Arial" pitchFamily="34" charset="0"/>
                        <a:buChar char="•"/>
                      </a:pPr>
                      <a:endParaRPr lang="es-MX" sz="1400" dirty="0" smtClean="0"/>
                    </a:p>
                    <a:p>
                      <a:pPr>
                        <a:buFont typeface="Arial" pitchFamily="34" charset="0"/>
                        <a:buNone/>
                      </a:pPr>
                      <a:endParaRPr lang="es-MX" sz="1400" dirty="0" smtClean="0"/>
                    </a:p>
                    <a:p>
                      <a:pPr>
                        <a:buFont typeface="Arial" pitchFamily="34" charset="0"/>
                        <a:buNone/>
                      </a:pPr>
                      <a:endParaRPr lang="es-MX" sz="1400" dirty="0"/>
                    </a:p>
                  </a:txBody>
                  <a:tcPr marL="99060" marR="99060" marT="45709" marB="45709"/>
                </a:tc>
                <a:tc>
                  <a:txBody>
                    <a:bodyPr/>
                    <a:lstStyle/>
                    <a:p>
                      <a:pPr>
                        <a:buFont typeface="Arial" pitchFamily="34" charset="0"/>
                        <a:buChar char="•"/>
                      </a:pPr>
                      <a:r>
                        <a:rPr lang="es-MX" sz="1400" dirty="0" smtClean="0"/>
                        <a:t> Sustituir retenes defectuosos.</a:t>
                      </a:r>
                    </a:p>
                    <a:p>
                      <a:pPr>
                        <a:buFont typeface="Arial" pitchFamily="34" charset="0"/>
                        <a:buNone/>
                      </a:pPr>
                      <a:endParaRPr lang="es-MX" sz="2000" dirty="0"/>
                    </a:p>
                  </a:txBody>
                  <a:tcPr marL="99060" marR="99060" marT="45709" marB="45709"/>
                </a:tc>
              </a:tr>
              <a:tr h="1584870">
                <a:tc>
                  <a:txBody>
                    <a:bodyPr/>
                    <a:lstStyle/>
                    <a:p>
                      <a:endParaRPr lang="es-MX" sz="1400" dirty="0" smtClean="0"/>
                    </a:p>
                    <a:p>
                      <a:endParaRPr lang="es-MX" sz="1400" dirty="0" smtClean="0"/>
                    </a:p>
                    <a:p>
                      <a:endParaRPr lang="es-MX" sz="1400" dirty="0" smtClean="0"/>
                    </a:p>
                    <a:p>
                      <a:endParaRPr lang="es-MX"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t>Desgaste de los bordes de la banda</a:t>
                      </a:r>
                      <a:endParaRPr lang="es-MX" sz="1400" dirty="0" smtClean="0"/>
                    </a:p>
                    <a:p>
                      <a:endParaRPr lang="es-MX" sz="1400" dirty="0"/>
                    </a:p>
                  </a:txBody>
                  <a:tcPr marL="99060" marR="99060" marT="45709" marB="45709"/>
                </a:tc>
                <a:tc>
                  <a:txBody>
                    <a:bodyPr/>
                    <a:lstStyle/>
                    <a:p>
                      <a:pPr>
                        <a:buFont typeface="Arial" pitchFamily="34" charset="0"/>
                        <a:buChar char="•"/>
                      </a:pPr>
                      <a:r>
                        <a:rPr lang="es-MX" sz="1400" dirty="0" smtClean="0"/>
                        <a:t> Flancos dañados</a:t>
                      </a:r>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endParaRPr lang="es-MX" sz="1400" dirty="0" smtClean="0"/>
                    </a:p>
                    <a:p>
                      <a:pPr>
                        <a:buFont typeface="Arial" pitchFamily="34" charset="0"/>
                        <a:buChar char="•"/>
                      </a:pPr>
                      <a:r>
                        <a:rPr lang="es-MX" sz="1400" baseline="0" dirty="0" smtClean="0"/>
                        <a:t> Mal alineamiento</a:t>
                      </a:r>
                      <a:endParaRPr lang="es-MX" sz="1400" dirty="0" smtClean="0"/>
                    </a:p>
                    <a:p>
                      <a:pPr>
                        <a:buFont typeface="Arial" pitchFamily="34" charset="0"/>
                        <a:buNone/>
                      </a:pPr>
                      <a:endParaRPr lang="es-MX" sz="1400" dirty="0"/>
                    </a:p>
                  </a:txBody>
                  <a:tcPr marL="99060" marR="99060" marT="45709" marB="45709"/>
                </a:tc>
                <a:tc>
                  <a:txBody>
                    <a:bodyPr/>
                    <a:lstStyle/>
                    <a:p>
                      <a:pPr>
                        <a:buFont typeface="Arial" pitchFamily="34" charset="0"/>
                        <a:buChar char="•"/>
                      </a:pPr>
                      <a:r>
                        <a:rPr lang="es-MX" sz="1400" dirty="0" smtClean="0"/>
                        <a:t> Reemplazar componentes dañados</a:t>
                      </a:r>
                      <a:r>
                        <a:rPr lang="es-MX" sz="1400" baseline="0" dirty="0" smtClean="0"/>
                        <a:t> de la transmisión (Poleas, Tensores, B.A.).</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Corregir alineamiento.</a:t>
                      </a:r>
                      <a:endParaRPr lang="es-MX" sz="2000" dirty="0"/>
                    </a:p>
                  </a:txBody>
                  <a:tcPr marL="99060" marR="99060" marT="45709" marB="45709"/>
                </a:tc>
              </a:tr>
              <a:tr h="2011570">
                <a:tc>
                  <a:txBody>
                    <a:bodyPr/>
                    <a:lstStyle/>
                    <a:p>
                      <a:endParaRPr lang="es-MX" sz="2000" dirty="0" smtClean="0"/>
                    </a:p>
                    <a:p>
                      <a:endParaRPr lang="es-MX" sz="2000" dirty="0" smtClean="0"/>
                    </a:p>
                    <a:p>
                      <a:pPr algn="ctr"/>
                      <a:endParaRPr lang="es-MX" sz="14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kern="1200" dirty="0" smtClean="0">
                          <a:solidFill>
                            <a:schemeClr val="dk1"/>
                          </a:solidFill>
                          <a:latin typeface="+mn-lt"/>
                          <a:ea typeface="+mn-ea"/>
                          <a:cs typeface="+mn-cs"/>
                        </a:rPr>
                        <a:t>Ruido</a:t>
                      </a:r>
                    </a:p>
                    <a:p>
                      <a:endParaRPr lang="es-MX" sz="2000" dirty="0"/>
                    </a:p>
                  </a:txBody>
                  <a:tcPr marL="99060" marR="99060" marT="45709" marB="45709"/>
                </a:tc>
                <a:tc>
                  <a:txBody>
                    <a:bodyPr/>
                    <a:lstStyle/>
                    <a:p>
                      <a:pPr>
                        <a:buFont typeface="Arial" pitchFamily="34" charset="0"/>
                        <a:buChar char="•"/>
                      </a:pPr>
                      <a:r>
                        <a:rPr lang="es-MX" sz="1400" dirty="0" smtClean="0"/>
                        <a:t>Tensión alta</a:t>
                      </a:r>
                    </a:p>
                    <a:p>
                      <a:pPr>
                        <a:buFont typeface="Arial" pitchFamily="34" charset="0"/>
                        <a:buChar char="•"/>
                      </a:pPr>
                      <a:r>
                        <a:rPr lang="es-MX" sz="1400" baseline="0" dirty="0" smtClean="0"/>
                        <a:t>Tensión baja</a:t>
                      </a:r>
                    </a:p>
                    <a:p>
                      <a:pPr>
                        <a:buFont typeface="Arial" pitchFamily="34" charset="0"/>
                        <a:buChar char="•"/>
                      </a:pPr>
                      <a:endParaRPr lang="es-MX" sz="1400" baseline="0" dirty="0" smtClean="0"/>
                    </a:p>
                    <a:p>
                      <a:pPr>
                        <a:buFont typeface="Arial" pitchFamily="34" charset="0"/>
                        <a:buChar char="•"/>
                      </a:pPr>
                      <a:r>
                        <a:rPr lang="es-MX" sz="1400" baseline="0" dirty="0" smtClean="0"/>
                        <a:t> Mal alineamiento</a:t>
                      </a:r>
                    </a:p>
                    <a:p>
                      <a:pPr>
                        <a:buFont typeface="Arial" pitchFamily="34" charset="0"/>
                        <a:buChar char="•"/>
                      </a:pPr>
                      <a:endParaRPr lang="es-MX" sz="1400" baseline="0" dirty="0" smtClean="0"/>
                    </a:p>
                    <a:p>
                      <a:pPr>
                        <a:buFont typeface="Arial" pitchFamily="34" charset="0"/>
                        <a:buChar char="•"/>
                      </a:pPr>
                      <a:r>
                        <a:rPr lang="es-MX" sz="1400" baseline="0" dirty="0" smtClean="0"/>
                        <a:t> Flanco(s) dañado(s)</a:t>
                      </a:r>
                      <a:endParaRPr lang="es-MX" sz="1400" dirty="0"/>
                    </a:p>
                  </a:txBody>
                  <a:tcPr marL="99060" marR="99060" marT="45709" marB="45709"/>
                </a:tc>
                <a:tc>
                  <a:txBody>
                    <a:bodyPr/>
                    <a:lstStyle/>
                    <a:p>
                      <a:pPr>
                        <a:buFont typeface="Arial" pitchFamily="34" charset="0"/>
                        <a:buChar char="•"/>
                      </a:pPr>
                      <a:r>
                        <a:rPr lang="es-MX" sz="1400" dirty="0" smtClean="0"/>
                        <a:t> Tensar correctamente,</a:t>
                      </a:r>
                      <a:r>
                        <a:rPr lang="es-MX" sz="1400" baseline="0" dirty="0" smtClean="0"/>
                        <a:t> utilizar tensiómetro de Gates  NP: 91000</a:t>
                      </a:r>
                      <a:endParaRPr lang="es-MX" sz="1400" dirty="0" smtClean="0"/>
                    </a:p>
                    <a:p>
                      <a:pPr>
                        <a:buFont typeface="Arial" pitchFamily="34" charset="0"/>
                        <a:buChar char="•"/>
                      </a:pPr>
                      <a:endParaRPr lang="es-MX" sz="1400" dirty="0" smtClean="0"/>
                    </a:p>
                    <a:p>
                      <a:pPr>
                        <a:buFont typeface="Arial" pitchFamily="34" charset="0"/>
                        <a:buChar char="•"/>
                      </a:pPr>
                      <a:r>
                        <a:rPr lang="es-MX" sz="1400" dirty="0" smtClean="0"/>
                        <a:t> Corregir alineamiento.</a:t>
                      </a:r>
                    </a:p>
                    <a:p>
                      <a:pPr>
                        <a:buFont typeface="Arial" pitchFamily="34" charset="0"/>
                        <a:buChar char="•"/>
                      </a:pPr>
                      <a:endParaRPr lang="es-MX" sz="14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400" dirty="0" smtClean="0"/>
                        <a:t> Sustituir componentes defectuosos,</a:t>
                      </a:r>
                      <a:r>
                        <a:rPr lang="es-MX" sz="1400" baseline="0" dirty="0" smtClean="0"/>
                        <a:t> Poleas, tensores, B.A.</a:t>
                      </a:r>
                      <a:endParaRPr lang="es-MX" sz="1400" dirty="0" smtClean="0"/>
                    </a:p>
                    <a:p>
                      <a:pPr>
                        <a:buFont typeface="Arial" pitchFamily="34" charset="0"/>
                        <a:buChar char="•"/>
                      </a:pPr>
                      <a:endParaRPr lang="es-MX" sz="1400" dirty="0" smtClean="0"/>
                    </a:p>
                  </a:txBody>
                  <a:tcPr marL="99060" marR="99060" marT="45709" marB="45709"/>
                </a:tc>
              </a:tr>
            </a:tbl>
          </a:graphicData>
        </a:graphic>
      </p:graphicFrame>
      <p:pic>
        <p:nvPicPr>
          <p:cNvPr id="9" name="Picture 2"/>
          <p:cNvPicPr>
            <a:picLocks noChangeAspect="1" noChangeArrowheads="1"/>
          </p:cNvPicPr>
          <p:nvPr/>
        </p:nvPicPr>
        <p:blipFill>
          <a:blip r:embed="rId2" cstate="print"/>
          <a:srcRect/>
          <a:stretch>
            <a:fillRect/>
          </a:stretch>
        </p:blipFill>
        <p:spPr bwMode="auto">
          <a:xfrm>
            <a:off x="312738" y="1890712"/>
            <a:ext cx="1468437" cy="581025"/>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265113" y="3333750"/>
            <a:ext cx="1516062" cy="56197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262733" y="4806950"/>
            <a:ext cx="1471612" cy="673100"/>
          </a:xfrm>
          <a:prstGeom prst="rect">
            <a:avLst/>
          </a:prstGeom>
          <a:noFill/>
          <a:ln w="9525">
            <a:noFill/>
            <a:miter lim="800000"/>
            <a:headEnd/>
            <a:tailEnd/>
          </a:ln>
        </p:spPr>
      </p:pic>
    </p:spTree>
    <p:extLst>
      <p:ext uri="{BB962C8B-B14F-4D97-AF65-F5344CB8AC3E}">
        <p14:creationId xmlns:p14="http://schemas.microsoft.com/office/powerpoint/2010/main" val="1472497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a:xfrm>
            <a:off x="272083" y="2168335"/>
            <a:ext cx="3810000" cy="4114800"/>
          </a:xfrm>
        </p:spPr>
        <p:txBody>
          <a:bodyPr/>
          <a:lstStyle/>
          <a:p>
            <a:pPr eaLnBrk="1" hangingPunct="1"/>
            <a:r>
              <a:rPr lang="es-MX" sz="2800" dirty="0" smtClean="0">
                <a:latin typeface="Arial Narrow" pitchFamily="34" charset="0"/>
              </a:rPr>
              <a:t>Depósito metálico nuevo color gris</a:t>
            </a:r>
            <a:r>
              <a:rPr lang="es-MX" sz="2800" b="0" dirty="0" smtClean="0">
                <a:latin typeface="Arial Narrow" pitchFamily="34" charset="0"/>
              </a:rPr>
              <a:t>.</a:t>
            </a:r>
          </a:p>
          <a:p>
            <a:pPr eaLnBrk="1" hangingPunct="1"/>
            <a:r>
              <a:rPr lang="es-MX" sz="2800" b="0" dirty="0" smtClean="0">
                <a:latin typeface="Arial Narrow" pitchFamily="34" charset="0"/>
              </a:rPr>
              <a:t>Actualmente </a:t>
            </a:r>
            <a:r>
              <a:rPr lang="es-MX" sz="2800" b="0" dirty="0" err="1" smtClean="0">
                <a:latin typeface="Arial Narrow" pitchFamily="34" charset="0"/>
              </a:rPr>
              <a:t>Sagaji</a:t>
            </a:r>
            <a:r>
              <a:rPr lang="es-MX" sz="2800" b="0" dirty="0" smtClean="0">
                <a:latin typeface="Arial Narrow" pitchFamily="34" charset="0"/>
              </a:rPr>
              <a:t> sólo maneja la línea de bombas con depósito nuevo.</a:t>
            </a:r>
            <a:endParaRPr lang="es-ES" sz="2800" b="0" dirty="0" smtClean="0">
              <a:latin typeface="Arial Narrow" pitchFamily="34" charset="0"/>
            </a:endParaRPr>
          </a:p>
        </p:txBody>
      </p:sp>
      <p:pic>
        <p:nvPicPr>
          <p:cNvPr id="29699" name="Picture 11"/>
          <p:cNvPicPr>
            <a:picLocks noChangeAspect="1" noChangeArrowheads="1"/>
          </p:cNvPicPr>
          <p:nvPr/>
        </p:nvPicPr>
        <p:blipFill>
          <a:blip r:embed="rId3" cstate="print"/>
          <a:srcRect l="2049" t="1918" r="7059" b="1407"/>
          <a:stretch>
            <a:fillRect/>
          </a:stretch>
        </p:blipFill>
        <p:spPr bwMode="auto">
          <a:xfrm>
            <a:off x="4421134" y="1935677"/>
            <a:ext cx="4327301" cy="4007671"/>
          </a:xfrm>
          <a:prstGeom prst="rect">
            <a:avLst/>
          </a:prstGeom>
          <a:noFill/>
          <a:ln w="9525">
            <a:noFill/>
            <a:miter lim="800000"/>
            <a:headEnd/>
            <a:tailEnd/>
          </a:ln>
        </p:spPr>
      </p:pic>
      <p:sp>
        <p:nvSpPr>
          <p:cNvPr id="29700" name="Text Box 12"/>
          <p:cNvSpPr txBox="1">
            <a:spLocks noChangeArrowheads="1"/>
          </p:cNvSpPr>
          <p:nvPr/>
        </p:nvSpPr>
        <p:spPr bwMode="auto">
          <a:xfrm>
            <a:off x="751485" y="593517"/>
            <a:ext cx="7637170" cy="584775"/>
          </a:xfrm>
          <a:prstGeom prst="rect">
            <a:avLst/>
          </a:prstGeom>
          <a:noFill/>
          <a:ln w="9525">
            <a:noFill/>
            <a:miter lim="800000"/>
            <a:headEnd/>
            <a:tailEnd/>
          </a:ln>
        </p:spPr>
        <p:txBody>
          <a:bodyPr wrap="square">
            <a:spAutoFit/>
          </a:bodyPr>
          <a:lstStyle/>
          <a:p>
            <a:pPr algn="ctr"/>
            <a:r>
              <a:rPr lang="en-US" sz="3200" b="1" dirty="0" smtClean="0">
                <a:solidFill>
                  <a:schemeClr val="accent2"/>
                </a:solidFill>
                <a:latin typeface="Arial Narrow" pitchFamily="34" charset="0"/>
              </a:rPr>
              <a:t>BOMBAS DE DIRECCIÓN HIDRÁULICA</a:t>
            </a:r>
            <a:endParaRPr lang="en-US" sz="3200" b="1" dirty="0">
              <a:solidFill>
                <a:schemeClr val="accent2"/>
              </a:solidFill>
              <a:latin typeface="Arial Narrow" pitchFamily="34" charset="0"/>
            </a:endParaRPr>
          </a:p>
        </p:txBody>
      </p:sp>
      <p:sp>
        <p:nvSpPr>
          <p:cNvPr id="5" name="4 Nube"/>
          <p:cNvSpPr/>
          <p:nvPr/>
        </p:nvSpPr>
        <p:spPr>
          <a:xfrm>
            <a:off x="5645964" y="5316801"/>
            <a:ext cx="283335" cy="309092"/>
          </a:xfrm>
          <a:prstGeom prst="cloud">
            <a:avLst/>
          </a:prstGeom>
          <a:solidFill>
            <a:srgbClr val="FFFF00">
              <a:alpha val="4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Nube"/>
          <p:cNvSpPr/>
          <p:nvPr/>
        </p:nvSpPr>
        <p:spPr>
          <a:xfrm>
            <a:off x="5548647" y="4004689"/>
            <a:ext cx="283335" cy="309092"/>
          </a:xfrm>
          <a:prstGeom prst="cloud">
            <a:avLst/>
          </a:prstGeom>
          <a:solidFill>
            <a:srgbClr val="FFFF00">
              <a:alpha val="4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Nube"/>
          <p:cNvSpPr/>
          <p:nvPr/>
        </p:nvSpPr>
        <p:spPr>
          <a:xfrm>
            <a:off x="6413540" y="5528745"/>
            <a:ext cx="283335" cy="309092"/>
          </a:xfrm>
          <a:prstGeom prst="cloud">
            <a:avLst/>
          </a:prstGeom>
          <a:solidFill>
            <a:srgbClr val="FFFF00">
              <a:alpha val="5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3491344" y="6298663"/>
            <a:ext cx="3550722" cy="369332"/>
          </a:xfrm>
          <a:prstGeom prst="rect">
            <a:avLst/>
          </a:prstGeom>
          <a:noFill/>
        </p:spPr>
        <p:txBody>
          <a:bodyPr wrap="square" rtlCol="0">
            <a:spAutoFit/>
          </a:bodyPr>
          <a:lstStyle/>
          <a:p>
            <a:r>
              <a:rPr lang="es-MX" b="1" dirty="0" smtClean="0"/>
              <a:t>Sellos de garantía</a:t>
            </a:r>
            <a:endParaRPr lang="es-MX" b="1" dirty="0"/>
          </a:p>
        </p:txBody>
      </p:sp>
      <p:cxnSp>
        <p:nvCxnSpPr>
          <p:cNvPr id="10" name="9 Conector recto de flecha"/>
          <p:cNvCxnSpPr>
            <a:stCxn id="8" idx="0"/>
            <a:endCxn id="6" idx="2"/>
          </p:cNvCxnSpPr>
          <p:nvPr/>
        </p:nvCxnSpPr>
        <p:spPr>
          <a:xfrm rot="5400000" flipH="1" flipV="1">
            <a:off x="4338401" y="5087539"/>
            <a:ext cx="2139428" cy="282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8" idx="0"/>
            <a:endCxn id="5" idx="2"/>
          </p:cNvCxnSpPr>
          <p:nvPr/>
        </p:nvCxnSpPr>
        <p:spPr>
          <a:xfrm rot="5400000" flipH="1" flipV="1">
            <a:off x="5043116" y="5694936"/>
            <a:ext cx="827316" cy="380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8" idx="0"/>
            <a:endCxn id="7" idx="1"/>
          </p:cNvCxnSpPr>
          <p:nvPr/>
        </p:nvCxnSpPr>
        <p:spPr>
          <a:xfrm rot="5400000" flipH="1" flipV="1">
            <a:off x="5680379" y="5423835"/>
            <a:ext cx="461155" cy="1288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a:xfrm>
            <a:off x="415636" y="2018805"/>
            <a:ext cx="4156364" cy="4289920"/>
          </a:xfrm>
        </p:spPr>
        <p:txBody>
          <a:bodyPr>
            <a:normAutofit/>
          </a:bodyPr>
          <a:lstStyle/>
          <a:p>
            <a:pPr eaLnBrk="1" hangingPunct="1"/>
            <a:r>
              <a:rPr lang="es-MX" sz="2800" dirty="0" smtClean="0">
                <a:latin typeface="Arial Narrow" pitchFamily="34" charset="0"/>
              </a:rPr>
              <a:t>Depósito metálico usado previamente analizado y en perfectas condiciones. Color negro.</a:t>
            </a:r>
            <a:endParaRPr lang="es-MX" sz="2800" b="0" dirty="0" smtClean="0">
              <a:latin typeface="Arial Narrow" pitchFamily="34" charset="0"/>
            </a:endParaRPr>
          </a:p>
          <a:p>
            <a:pPr eaLnBrk="1" hangingPunct="1"/>
            <a:r>
              <a:rPr lang="es-MX" sz="2800" b="0" dirty="0" smtClean="0">
                <a:latin typeface="Arial Narrow" pitchFamily="34" charset="0"/>
              </a:rPr>
              <a:t>Considerando que </a:t>
            </a:r>
            <a:r>
              <a:rPr lang="es-MX" sz="2800" b="0" dirty="0" err="1" smtClean="0">
                <a:latin typeface="Arial Narrow" pitchFamily="34" charset="0"/>
              </a:rPr>
              <a:t>Sagaji</a:t>
            </a:r>
            <a:r>
              <a:rPr lang="es-MX" sz="2800" b="0" dirty="0" smtClean="0">
                <a:latin typeface="Arial Narrow" pitchFamily="34" charset="0"/>
              </a:rPr>
              <a:t> sólo maneja la línea de depósitos nuevos, no debe aceptar devoluciones de bombas metálicas con depósito negro.</a:t>
            </a:r>
            <a:endParaRPr lang="es-ES" sz="2800" b="0" dirty="0" smtClean="0">
              <a:latin typeface="Arial Narrow" pitchFamily="34" charset="0"/>
            </a:endParaRPr>
          </a:p>
        </p:txBody>
      </p:sp>
      <p:pic>
        <p:nvPicPr>
          <p:cNvPr id="30723" name="Picture 11"/>
          <p:cNvPicPr>
            <a:picLocks noChangeAspect="1" noChangeArrowheads="1"/>
          </p:cNvPicPr>
          <p:nvPr/>
        </p:nvPicPr>
        <p:blipFill>
          <a:blip r:embed="rId3" cstate="print"/>
          <a:srcRect l="4213" t="1953" r="3380" b="1563"/>
          <a:stretch>
            <a:fillRect/>
          </a:stretch>
        </p:blipFill>
        <p:spPr bwMode="auto">
          <a:xfrm>
            <a:off x="4501582" y="1959429"/>
            <a:ext cx="4488309" cy="4332144"/>
          </a:xfrm>
          <a:prstGeom prst="rect">
            <a:avLst/>
          </a:prstGeom>
          <a:noFill/>
          <a:ln w="9525">
            <a:noFill/>
            <a:miter lim="800000"/>
            <a:headEnd/>
            <a:tailEnd/>
          </a:ln>
        </p:spPr>
      </p:pic>
      <p:sp>
        <p:nvSpPr>
          <p:cNvPr id="5" name="4 Nube"/>
          <p:cNvSpPr/>
          <p:nvPr/>
        </p:nvSpPr>
        <p:spPr>
          <a:xfrm>
            <a:off x="6151111" y="3931430"/>
            <a:ext cx="283335" cy="309092"/>
          </a:xfrm>
          <a:prstGeom prst="cloud">
            <a:avLst/>
          </a:prstGeom>
          <a:solidFill>
            <a:schemeClr val="bg1">
              <a:alpha val="4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Nube"/>
          <p:cNvSpPr/>
          <p:nvPr/>
        </p:nvSpPr>
        <p:spPr>
          <a:xfrm>
            <a:off x="6316529" y="5372861"/>
            <a:ext cx="283335" cy="309092"/>
          </a:xfrm>
          <a:prstGeom prst="cloud">
            <a:avLst/>
          </a:prstGeom>
          <a:solidFill>
            <a:schemeClr val="bg1">
              <a:alpha val="4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Nube"/>
          <p:cNvSpPr/>
          <p:nvPr/>
        </p:nvSpPr>
        <p:spPr>
          <a:xfrm>
            <a:off x="7031724" y="5624583"/>
            <a:ext cx="283335" cy="309092"/>
          </a:xfrm>
          <a:prstGeom prst="cloud">
            <a:avLst/>
          </a:prstGeom>
          <a:solidFill>
            <a:schemeClr val="bg1">
              <a:alpha val="4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 Box 12"/>
          <p:cNvSpPr txBox="1">
            <a:spLocks noChangeArrowheads="1"/>
          </p:cNvSpPr>
          <p:nvPr/>
        </p:nvSpPr>
        <p:spPr bwMode="auto">
          <a:xfrm>
            <a:off x="751485" y="593517"/>
            <a:ext cx="7637170" cy="584775"/>
          </a:xfrm>
          <a:prstGeom prst="rect">
            <a:avLst/>
          </a:prstGeom>
          <a:noFill/>
          <a:ln w="9525">
            <a:noFill/>
            <a:miter lim="800000"/>
            <a:headEnd/>
            <a:tailEnd/>
          </a:ln>
        </p:spPr>
        <p:txBody>
          <a:bodyPr wrap="square">
            <a:spAutoFit/>
          </a:bodyPr>
          <a:lstStyle/>
          <a:p>
            <a:pPr algn="ctr"/>
            <a:r>
              <a:rPr lang="en-US" sz="3200" b="1" dirty="0" smtClean="0">
                <a:solidFill>
                  <a:schemeClr val="accent2"/>
                </a:solidFill>
                <a:latin typeface="Arial Narrow" pitchFamily="34" charset="0"/>
              </a:rPr>
              <a:t>BOMBAS DE DIRECCIÓN HIDRÁULICA</a:t>
            </a:r>
            <a:endParaRPr lang="en-US" sz="3200" b="1" dirty="0">
              <a:solidFill>
                <a:schemeClr val="accent2"/>
              </a:solidFill>
              <a:latin typeface="Arial Narrow" pitchFamily="34" charset="0"/>
            </a:endParaRPr>
          </a:p>
        </p:txBody>
      </p:sp>
      <p:sp>
        <p:nvSpPr>
          <p:cNvPr id="10" name="9 CuadroTexto"/>
          <p:cNvSpPr txBox="1"/>
          <p:nvPr/>
        </p:nvSpPr>
        <p:spPr>
          <a:xfrm>
            <a:off x="4085111" y="6263037"/>
            <a:ext cx="3550722" cy="369332"/>
          </a:xfrm>
          <a:prstGeom prst="rect">
            <a:avLst/>
          </a:prstGeom>
          <a:noFill/>
        </p:spPr>
        <p:txBody>
          <a:bodyPr wrap="square" rtlCol="0">
            <a:spAutoFit/>
          </a:bodyPr>
          <a:lstStyle/>
          <a:p>
            <a:r>
              <a:rPr lang="es-MX" b="1" dirty="0" smtClean="0"/>
              <a:t>Sellos de garantía</a:t>
            </a:r>
            <a:endParaRPr lang="es-MX" b="1" dirty="0"/>
          </a:p>
        </p:txBody>
      </p:sp>
      <p:cxnSp>
        <p:nvCxnSpPr>
          <p:cNvPr id="11" name="10 Conector recto de flecha"/>
          <p:cNvCxnSpPr>
            <a:stCxn id="10" idx="0"/>
            <a:endCxn id="5" idx="2"/>
          </p:cNvCxnSpPr>
          <p:nvPr/>
        </p:nvCxnSpPr>
        <p:spPr>
          <a:xfrm rot="5400000" flipH="1" flipV="1">
            <a:off x="4917701" y="5028748"/>
            <a:ext cx="2177061" cy="291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10" idx="0"/>
            <a:endCxn id="6" idx="1"/>
          </p:cNvCxnSpPr>
          <p:nvPr/>
        </p:nvCxnSpPr>
        <p:spPr>
          <a:xfrm rot="5400000" flipH="1" flipV="1">
            <a:off x="5868628" y="5673469"/>
            <a:ext cx="581413" cy="59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10" idx="0"/>
            <a:endCxn id="7" idx="1"/>
          </p:cNvCxnSpPr>
          <p:nvPr/>
        </p:nvCxnSpPr>
        <p:spPr>
          <a:xfrm rot="5400000" flipH="1" flipV="1">
            <a:off x="6352087" y="5441732"/>
            <a:ext cx="329691" cy="131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p:cNvPicPr>
            <a:picLocks noChangeAspect="1" noChangeArrowheads="1"/>
          </p:cNvPicPr>
          <p:nvPr/>
        </p:nvPicPr>
        <p:blipFill>
          <a:blip r:embed="rId2" cstate="print"/>
          <a:srcRect l="51584"/>
          <a:stretch>
            <a:fillRect/>
          </a:stretch>
        </p:blipFill>
        <p:spPr bwMode="auto">
          <a:xfrm>
            <a:off x="4520485" y="1755623"/>
            <a:ext cx="3683357" cy="3743655"/>
          </a:xfrm>
          <a:prstGeom prst="rect">
            <a:avLst/>
          </a:prstGeom>
          <a:noFill/>
          <a:ln w="9525">
            <a:noFill/>
            <a:miter lim="800000"/>
            <a:headEnd/>
            <a:tailEnd/>
          </a:ln>
        </p:spPr>
      </p:pic>
      <p:sp>
        <p:nvSpPr>
          <p:cNvPr id="8" name="7 Nube"/>
          <p:cNvSpPr/>
          <p:nvPr/>
        </p:nvSpPr>
        <p:spPr>
          <a:xfrm>
            <a:off x="7171385" y="3925911"/>
            <a:ext cx="283335" cy="309092"/>
          </a:xfrm>
          <a:prstGeom prst="cloud">
            <a:avLst/>
          </a:prstGeom>
          <a:solidFill>
            <a:srgbClr val="FFFF00">
              <a:alpha val="4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ext Box 12"/>
          <p:cNvSpPr txBox="1">
            <a:spLocks noChangeArrowheads="1"/>
          </p:cNvSpPr>
          <p:nvPr/>
        </p:nvSpPr>
        <p:spPr bwMode="auto">
          <a:xfrm>
            <a:off x="751485" y="593517"/>
            <a:ext cx="7637170" cy="584775"/>
          </a:xfrm>
          <a:prstGeom prst="rect">
            <a:avLst/>
          </a:prstGeom>
          <a:noFill/>
          <a:ln w="9525">
            <a:noFill/>
            <a:miter lim="800000"/>
            <a:headEnd/>
            <a:tailEnd/>
          </a:ln>
        </p:spPr>
        <p:txBody>
          <a:bodyPr wrap="square">
            <a:spAutoFit/>
          </a:bodyPr>
          <a:lstStyle/>
          <a:p>
            <a:pPr algn="ctr"/>
            <a:r>
              <a:rPr lang="en-US" sz="3200" b="1" dirty="0" smtClean="0">
                <a:solidFill>
                  <a:schemeClr val="accent2"/>
                </a:solidFill>
                <a:latin typeface="Arial Narrow" pitchFamily="34" charset="0"/>
              </a:rPr>
              <a:t>BOMBAS DE DIRECCIÓN HIDRÁULICA</a:t>
            </a:r>
            <a:endParaRPr lang="en-US" sz="3200" b="1" dirty="0">
              <a:solidFill>
                <a:schemeClr val="accent2"/>
              </a:solidFill>
              <a:latin typeface="Arial Narrow" pitchFamily="34" charset="0"/>
            </a:endParaRPr>
          </a:p>
        </p:txBody>
      </p:sp>
      <p:sp>
        <p:nvSpPr>
          <p:cNvPr id="12" name="Rectangle 3"/>
          <p:cNvSpPr>
            <a:spLocks noGrp="1" noChangeArrowheads="1"/>
          </p:cNvSpPr>
          <p:nvPr>
            <p:ph type="body" sz="half" idx="1"/>
          </p:nvPr>
        </p:nvSpPr>
        <p:spPr>
          <a:xfrm>
            <a:off x="415636" y="1828805"/>
            <a:ext cx="4156364" cy="4289920"/>
          </a:xfrm>
        </p:spPr>
        <p:txBody>
          <a:bodyPr>
            <a:normAutofit/>
          </a:bodyPr>
          <a:lstStyle/>
          <a:p>
            <a:pPr eaLnBrk="1" hangingPunct="1"/>
            <a:r>
              <a:rPr lang="es-MX" sz="2800" dirty="0" smtClean="0">
                <a:latin typeface="Arial Narrow" pitchFamily="34" charset="0"/>
              </a:rPr>
              <a:t>Depósito de plástico nuevo Color negro.</a:t>
            </a:r>
          </a:p>
          <a:p>
            <a:r>
              <a:rPr lang="es-MX" sz="2800" b="0" dirty="0" smtClean="0">
                <a:latin typeface="Arial Narrow" pitchFamily="34" charset="0"/>
              </a:rPr>
              <a:t>Actualmente </a:t>
            </a:r>
            <a:r>
              <a:rPr lang="es-MX" sz="2800" b="0" dirty="0" err="1" smtClean="0">
                <a:latin typeface="Arial Narrow" pitchFamily="34" charset="0"/>
              </a:rPr>
              <a:t>Sagaji</a:t>
            </a:r>
            <a:r>
              <a:rPr lang="es-MX" sz="2800" b="0" dirty="0" smtClean="0">
                <a:latin typeface="Arial Narrow" pitchFamily="34" charset="0"/>
              </a:rPr>
              <a:t> sólo maneja la línea de bombas con depósito nuevo.</a:t>
            </a:r>
            <a:endParaRPr lang="es-ES" sz="2800" b="0" dirty="0" smtClean="0">
              <a:latin typeface="Arial Narrow" pitchFamily="34" charset="0"/>
            </a:endParaRPr>
          </a:p>
          <a:p>
            <a:pPr eaLnBrk="1" hangingPunct="1"/>
            <a:endParaRPr lang="es-MX" sz="2800" dirty="0" smtClean="0">
              <a:latin typeface="Arial Narrow" pitchFamily="34" charset="0"/>
            </a:endParaRPr>
          </a:p>
          <a:p>
            <a:pPr eaLnBrk="1" hangingPunct="1"/>
            <a:endParaRPr lang="es-MX" sz="2800" b="0" dirty="0" smtClean="0">
              <a:latin typeface="Arial Narrow" pitchFamily="34" charset="0"/>
            </a:endParaRPr>
          </a:p>
          <a:p>
            <a:pPr eaLnBrk="1" hangingPunct="1"/>
            <a:endParaRPr lang="es-ES" sz="2800" b="0" dirty="0" smtClean="0">
              <a:latin typeface="Arial Narrow" pitchFamily="34" charset="0"/>
            </a:endParaRPr>
          </a:p>
        </p:txBody>
      </p:sp>
      <p:sp>
        <p:nvSpPr>
          <p:cNvPr id="13" name="12 CuadroTexto"/>
          <p:cNvSpPr txBox="1"/>
          <p:nvPr/>
        </p:nvSpPr>
        <p:spPr>
          <a:xfrm>
            <a:off x="5201392" y="6246421"/>
            <a:ext cx="3550722" cy="369332"/>
          </a:xfrm>
          <a:prstGeom prst="rect">
            <a:avLst/>
          </a:prstGeom>
          <a:noFill/>
        </p:spPr>
        <p:txBody>
          <a:bodyPr wrap="square" rtlCol="0">
            <a:spAutoFit/>
          </a:bodyPr>
          <a:lstStyle/>
          <a:p>
            <a:r>
              <a:rPr lang="es-MX" b="1" dirty="0" smtClean="0"/>
              <a:t>Sellos de garantía</a:t>
            </a:r>
            <a:endParaRPr lang="es-MX" b="1" dirty="0"/>
          </a:p>
        </p:txBody>
      </p:sp>
      <p:cxnSp>
        <p:nvCxnSpPr>
          <p:cNvPr id="15" name="14 Conector recto de flecha"/>
          <p:cNvCxnSpPr/>
          <p:nvPr/>
        </p:nvCxnSpPr>
        <p:spPr>
          <a:xfrm rot="5400000" flipH="1" flipV="1">
            <a:off x="6187044" y="4833258"/>
            <a:ext cx="1876301" cy="332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cstate="print"/>
          <a:srcRect l="3304" t="3087" r="3452" b="412"/>
          <a:stretch>
            <a:fillRect/>
          </a:stretch>
        </p:blipFill>
        <p:spPr bwMode="auto">
          <a:xfrm>
            <a:off x="4546242" y="2189408"/>
            <a:ext cx="3825025" cy="3760542"/>
          </a:xfrm>
          <a:prstGeom prst="rect">
            <a:avLst/>
          </a:prstGeom>
          <a:noFill/>
          <a:ln w="9525">
            <a:noFill/>
            <a:miter lim="800000"/>
            <a:headEnd/>
            <a:tailEnd/>
          </a:ln>
        </p:spPr>
      </p:pic>
      <p:sp>
        <p:nvSpPr>
          <p:cNvPr id="7" name="6 Nube"/>
          <p:cNvSpPr/>
          <p:nvPr/>
        </p:nvSpPr>
        <p:spPr>
          <a:xfrm>
            <a:off x="7081233" y="4003183"/>
            <a:ext cx="283335" cy="309092"/>
          </a:xfrm>
          <a:prstGeom prst="cloud">
            <a:avLst/>
          </a:prstGeom>
          <a:solidFill>
            <a:srgbClr val="FFFF00">
              <a:alpha val="4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3"/>
          <p:cNvSpPr>
            <a:spLocks noGrp="1" noChangeArrowheads="1"/>
          </p:cNvSpPr>
          <p:nvPr>
            <p:ph type="body" sz="half" idx="1"/>
          </p:nvPr>
        </p:nvSpPr>
        <p:spPr>
          <a:xfrm>
            <a:off x="415636" y="1828805"/>
            <a:ext cx="4156364" cy="4289920"/>
          </a:xfrm>
        </p:spPr>
        <p:txBody>
          <a:bodyPr>
            <a:normAutofit/>
          </a:bodyPr>
          <a:lstStyle/>
          <a:p>
            <a:pPr eaLnBrk="1" hangingPunct="1"/>
            <a:r>
              <a:rPr lang="es-MX" sz="2800" dirty="0" smtClean="0">
                <a:latin typeface="Arial Narrow" pitchFamily="34" charset="0"/>
              </a:rPr>
              <a:t>Depósito de plástico usado Color blanco.</a:t>
            </a:r>
          </a:p>
          <a:p>
            <a:r>
              <a:rPr lang="es-MX" sz="2800" b="0" dirty="0" smtClean="0">
                <a:latin typeface="Arial Narrow" pitchFamily="34" charset="0"/>
              </a:rPr>
              <a:t>Considerando que </a:t>
            </a:r>
            <a:r>
              <a:rPr lang="es-MX" sz="2800" b="0" dirty="0" err="1" smtClean="0">
                <a:latin typeface="Arial Narrow" pitchFamily="34" charset="0"/>
              </a:rPr>
              <a:t>Sagaji</a:t>
            </a:r>
            <a:r>
              <a:rPr lang="es-MX" sz="2800" b="0" dirty="0" smtClean="0">
                <a:latin typeface="Arial Narrow" pitchFamily="34" charset="0"/>
              </a:rPr>
              <a:t> sólo maneja la línea de depósitos nuevos, no debe aceptar devoluciones de bombas con depósito blanco en color blanco.</a:t>
            </a:r>
            <a:endParaRPr lang="es-ES" sz="2800" b="0" dirty="0" smtClean="0">
              <a:latin typeface="Arial Narrow" pitchFamily="34" charset="0"/>
            </a:endParaRPr>
          </a:p>
          <a:p>
            <a:pPr eaLnBrk="1" hangingPunct="1"/>
            <a:endParaRPr lang="es-MX" sz="2800" dirty="0" smtClean="0">
              <a:latin typeface="Arial Narrow" pitchFamily="34" charset="0"/>
            </a:endParaRPr>
          </a:p>
          <a:p>
            <a:pPr eaLnBrk="1" hangingPunct="1"/>
            <a:endParaRPr lang="es-MX" sz="2800" b="0" dirty="0" smtClean="0">
              <a:latin typeface="Arial Narrow" pitchFamily="34" charset="0"/>
            </a:endParaRPr>
          </a:p>
          <a:p>
            <a:pPr eaLnBrk="1" hangingPunct="1"/>
            <a:endParaRPr lang="es-ES" sz="2800" b="0" dirty="0" smtClean="0">
              <a:latin typeface="Arial Narrow" pitchFamily="34" charset="0"/>
            </a:endParaRPr>
          </a:p>
        </p:txBody>
      </p:sp>
      <p:sp>
        <p:nvSpPr>
          <p:cNvPr id="12" name="Text Box 12"/>
          <p:cNvSpPr txBox="1">
            <a:spLocks noChangeArrowheads="1"/>
          </p:cNvSpPr>
          <p:nvPr/>
        </p:nvSpPr>
        <p:spPr bwMode="auto">
          <a:xfrm>
            <a:off x="751485" y="593517"/>
            <a:ext cx="7637170" cy="584775"/>
          </a:xfrm>
          <a:prstGeom prst="rect">
            <a:avLst/>
          </a:prstGeom>
          <a:noFill/>
          <a:ln w="9525">
            <a:noFill/>
            <a:miter lim="800000"/>
            <a:headEnd/>
            <a:tailEnd/>
          </a:ln>
        </p:spPr>
        <p:txBody>
          <a:bodyPr wrap="square">
            <a:spAutoFit/>
          </a:bodyPr>
          <a:lstStyle/>
          <a:p>
            <a:pPr algn="ctr"/>
            <a:r>
              <a:rPr lang="en-US" sz="3200" b="1" dirty="0" smtClean="0">
                <a:solidFill>
                  <a:schemeClr val="accent2"/>
                </a:solidFill>
                <a:latin typeface="Arial Narrow" pitchFamily="34" charset="0"/>
              </a:rPr>
              <a:t>BOMBAS DE DIRECCIÓN HIDRÁULICA</a:t>
            </a:r>
            <a:endParaRPr lang="en-US" sz="3200" b="1" dirty="0">
              <a:solidFill>
                <a:schemeClr val="accent2"/>
              </a:solidFill>
              <a:latin typeface="Arial Narrow" pitchFamily="34" charset="0"/>
            </a:endParaRPr>
          </a:p>
        </p:txBody>
      </p:sp>
      <p:sp>
        <p:nvSpPr>
          <p:cNvPr id="13" name="12 CuadroTexto"/>
          <p:cNvSpPr txBox="1"/>
          <p:nvPr/>
        </p:nvSpPr>
        <p:spPr>
          <a:xfrm>
            <a:off x="5201392" y="6246421"/>
            <a:ext cx="3550722" cy="369332"/>
          </a:xfrm>
          <a:prstGeom prst="rect">
            <a:avLst/>
          </a:prstGeom>
          <a:noFill/>
        </p:spPr>
        <p:txBody>
          <a:bodyPr wrap="square" rtlCol="0">
            <a:spAutoFit/>
          </a:bodyPr>
          <a:lstStyle/>
          <a:p>
            <a:r>
              <a:rPr lang="es-MX" b="1" dirty="0" smtClean="0"/>
              <a:t>Sellos de garantía</a:t>
            </a:r>
            <a:endParaRPr lang="es-MX" b="1" dirty="0"/>
          </a:p>
        </p:txBody>
      </p:sp>
      <p:cxnSp>
        <p:nvCxnSpPr>
          <p:cNvPr id="15" name="14 Conector recto de flecha"/>
          <p:cNvCxnSpPr>
            <a:endCxn id="7" idx="0"/>
          </p:cNvCxnSpPr>
          <p:nvPr/>
        </p:nvCxnSpPr>
        <p:spPr>
          <a:xfrm rot="5400000" flipH="1" flipV="1">
            <a:off x="6277607" y="4874688"/>
            <a:ext cx="1803684" cy="369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463204" y="414544"/>
            <a:ext cx="3960812" cy="1008062"/>
          </a:xfrm>
          <a:noFill/>
        </p:spPr>
        <p:txBody>
          <a:bodyPr/>
          <a:lstStyle/>
          <a:p>
            <a:pPr algn="ctr"/>
            <a:r>
              <a:rPr lang="en-US" sz="3600" dirty="0" smtClean="0">
                <a:solidFill>
                  <a:schemeClr val="accent2"/>
                </a:solidFill>
                <a:latin typeface="Arial Narrow" pitchFamily="34" charset="0"/>
              </a:rPr>
              <a:t>CONTENIDO</a:t>
            </a:r>
            <a:endParaRPr lang="en-US"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273132" y="1837892"/>
            <a:ext cx="8182099" cy="36485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762000" rtl="0" eaLnBrk="0" fontAlgn="base" latinLnBrk="0" hangingPunct="0">
              <a:spcBef>
                <a:spcPct val="20000"/>
              </a:spcBef>
              <a:spcAft>
                <a:spcPct val="0"/>
              </a:spcAft>
              <a:buClrTx/>
              <a:buSzTx/>
              <a:buFont typeface="Arial" charset="0"/>
              <a:buChar char="•"/>
              <a:tabLst/>
              <a:defRPr/>
            </a:pPr>
            <a:r>
              <a:rPr kumimoji="0" lang="es-ES_tradnl" sz="2800" b="0" i="0" u="none" strike="noStrike" kern="1200" cap="none" spc="0" normalizeH="0" baseline="0" noProof="0" dirty="0" smtClean="0">
                <a:ln>
                  <a:noFill/>
                </a:ln>
                <a:solidFill>
                  <a:schemeClr val="tx1"/>
                </a:solidFill>
                <a:effectLst/>
                <a:uLnTx/>
                <a:uFillTx/>
                <a:latin typeface="Arial Narrow" pitchFamily="34" charset="0"/>
              </a:rPr>
              <a:t>Misión</a:t>
            </a:r>
            <a:r>
              <a:rPr kumimoji="0" lang="es-ES_tradnl" sz="2800" b="0" i="0" u="none" strike="noStrike" kern="1200" cap="none" spc="0" normalizeH="0" noProof="0" dirty="0" smtClean="0">
                <a:ln>
                  <a:noFill/>
                </a:ln>
                <a:solidFill>
                  <a:schemeClr val="tx1"/>
                </a:solidFill>
                <a:effectLst/>
                <a:uLnTx/>
                <a:uFillTx/>
                <a:latin typeface="Arial Narrow" pitchFamily="34" charset="0"/>
              </a:rPr>
              <a:t> Gates</a:t>
            </a:r>
            <a:endParaRPr kumimoji="0" lang="es-ES_tradnl" sz="2800" b="0" i="0" u="none" strike="noStrike" kern="1200" cap="none" spc="0" normalizeH="0" baseline="0" noProof="0" dirty="0" smtClean="0">
              <a:ln>
                <a:noFill/>
              </a:ln>
              <a:solidFill>
                <a:schemeClr val="tx1"/>
              </a:solidFill>
              <a:effectLst/>
              <a:uLnTx/>
              <a:uFillTx/>
              <a:latin typeface="Arial Narrow" pitchFamily="34" charset="0"/>
            </a:endParaRPr>
          </a:p>
          <a:p>
            <a:pPr marL="0" marR="0" lvl="0" indent="0" algn="just" defTabSz="762000" rtl="0" eaLnBrk="0" fontAlgn="base" latinLnBrk="0" hangingPunct="0">
              <a:spcBef>
                <a:spcPct val="20000"/>
              </a:spcBef>
              <a:spcAft>
                <a:spcPct val="0"/>
              </a:spcAft>
              <a:buClrTx/>
              <a:buSzTx/>
              <a:buFont typeface="Arial" charset="0"/>
              <a:buChar char="•"/>
              <a:tabLst/>
              <a:defRPr/>
            </a:pPr>
            <a:r>
              <a:rPr kumimoji="0" lang="es-ES_tradnl" sz="2800" b="0" i="0" u="none" strike="noStrike" kern="1200" cap="none" spc="0" normalizeH="0" baseline="0" noProof="0" dirty="0" smtClean="0">
                <a:ln>
                  <a:noFill/>
                </a:ln>
                <a:solidFill>
                  <a:schemeClr val="tx1"/>
                </a:solidFill>
                <a:effectLst/>
                <a:uLnTx/>
                <a:uFillTx/>
                <a:latin typeface="Arial Narrow" pitchFamily="34" charset="0"/>
              </a:rPr>
              <a:t>Compromiso de Gates</a:t>
            </a:r>
          </a:p>
          <a:p>
            <a:pPr marL="0" marR="0" lvl="0" indent="0" algn="just" defTabSz="762000" rtl="0" eaLnBrk="0" fontAlgn="base" latinLnBrk="0" hangingPunct="0">
              <a:spcBef>
                <a:spcPct val="20000"/>
              </a:spcBef>
              <a:spcAft>
                <a:spcPct val="0"/>
              </a:spcAft>
              <a:buClrTx/>
              <a:buSzTx/>
              <a:buFont typeface="Arial" charset="0"/>
              <a:buChar char="•"/>
              <a:tabLst/>
              <a:defRPr/>
            </a:pPr>
            <a:r>
              <a:rPr kumimoji="0" lang="es-ES_tradnl" sz="2800" b="0" i="0" u="none" strike="noStrike" kern="1200" cap="none" spc="0" normalizeH="0" baseline="0" noProof="0" dirty="0" smtClean="0">
                <a:ln>
                  <a:noFill/>
                </a:ln>
                <a:solidFill>
                  <a:schemeClr val="tx1"/>
                </a:solidFill>
                <a:effectLst/>
                <a:uLnTx/>
                <a:uFillTx/>
                <a:latin typeface="Arial Narrow" pitchFamily="34" charset="0"/>
              </a:rPr>
              <a:t>Garantía</a:t>
            </a:r>
            <a:endParaRPr lang="es-ES_tradnl" sz="2800" dirty="0" smtClean="0">
              <a:latin typeface="Arial Narrow" pitchFamily="34" charset="0"/>
            </a:endParaRPr>
          </a:p>
          <a:p>
            <a:pPr marL="0" marR="0" lvl="0" indent="0" algn="just" defTabSz="762000" rtl="0" eaLnBrk="0" fontAlgn="base" latinLnBrk="0" hangingPunct="0">
              <a:spcBef>
                <a:spcPct val="20000"/>
              </a:spcBef>
              <a:spcAft>
                <a:spcPct val="0"/>
              </a:spcAft>
              <a:buClrTx/>
              <a:buSzTx/>
              <a:buFont typeface="Arial" charset="0"/>
              <a:buChar char="•"/>
              <a:tabLst/>
              <a:defRPr/>
            </a:pPr>
            <a:r>
              <a:rPr lang="es-ES_tradnl" sz="2800" dirty="0" smtClean="0">
                <a:latin typeface="Arial Narrow" pitchFamily="34" charset="0"/>
              </a:rPr>
              <a:t>Garantía Gates</a:t>
            </a:r>
          </a:p>
          <a:p>
            <a:pPr marL="0" marR="0" lvl="0" indent="0" algn="just" defTabSz="762000" rtl="0" eaLnBrk="0" fontAlgn="base" latinLnBrk="0" hangingPunct="0">
              <a:spcBef>
                <a:spcPct val="20000"/>
              </a:spcBef>
              <a:spcAft>
                <a:spcPct val="0"/>
              </a:spcAft>
              <a:buClrTx/>
              <a:buSzTx/>
              <a:buFont typeface="Arial" charset="0"/>
              <a:buChar char="•"/>
              <a:tabLst/>
              <a:defRPr/>
            </a:pPr>
            <a:r>
              <a:rPr kumimoji="0" lang="es-ES_tradnl" sz="2800" b="0" i="0" u="none" strike="noStrike" kern="1200" cap="none" spc="0" normalizeH="0" baseline="0" noProof="0" dirty="0" smtClean="0">
                <a:ln>
                  <a:noFill/>
                </a:ln>
                <a:solidFill>
                  <a:schemeClr val="tx1"/>
                </a:solidFill>
                <a:effectLst/>
                <a:uLnTx/>
                <a:uFillTx/>
                <a:latin typeface="Arial Narrow" pitchFamily="34" charset="0"/>
              </a:rPr>
              <a:t>Responsabilidad Gates</a:t>
            </a:r>
          </a:p>
          <a:p>
            <a:pPr marL="0" marR="0" lvl="0" indent="0" algn="just" defTabSz="762000" rtl="0" eaLnBrk="0" fontAlgn="base" latinLnBrk="0" hangingPunct="0">
              <a:spcBef>
                <a:spcPct val="20000"/>
              </a:spcBef>
              <a:spcAft>
                <a:spcPct val="0"/>
              </a:spcAft>
              <a:buClrTx/>
              <a:buSzTx/>
              <a:buFont typeface="Arial" charset="0"/>
              <a:buChar char="•"/>
              <a:tabLst/>
              <a:defRPr/>
            </a:pPr>
            <a:r>
              <a:rPr lang="es-ES_tradnl" sz="2800" dirty="0" smtClean="0">
                <a:latin typeface="Arial Narrow" pitchFamily="34" charset="0"/>
              </a:rPr>
              <a:t>Excepciones</a:t>
            </a:r>
            <a:endParaRPr kumimoji="0" lang="es-ES_tradnl" sz="2800" b="0" i="0" u="none" strike="noStrike" kern="1200" cap="none" spc="0" normalizeH="0" baseline="0" noProof="0" dirty="0" smtClean="0">
              <a:ln>
                <a:noFill/>
              </a:ln>
              <a:solidFill>
                <a:schemeClr val="tx1"/>
              </a:solidFill>
              <a:effectLst/>
              <a:uLnTx/>
              <a:uFillTx/>
              <a:latin typeface="Arial Narrow" pitchFamily="34" charset="0"/>
            </a:endParaRPr>
          </a:p>
          <a:p>
            <a:pPr marL="0" marR="0" lvl="0" indent="0" algn="just" defTabSz="762000" rtl="0" eaLnBrk="0" fontAlgn="base" latinLnBrk="0" hangingPunct="0">
              <a:spcBef>
                <a:spcPct val="20000"/>
              </a:spcBef>
              <a:spcAft>
                <a:spcPct val="0"/>
              </a:spcAft>
              <a:buClrTx/>
              <a:buSzTx/>
              <a:buFont typeface="Arial" charset="0"/>
              <a:buChar char="•"/>
              <a:tabLst/>
              <a:defRPr/>
            </a:pPr>
            <a:r>
              <a:rPr lang="es-ES_tradnl" sz="2800" dirty="0" smtClean="0">
                <a:latin typeface="Arial Narrow" pitchFamily="34" charset="0"/>
              </a:rPr>
              <a:t>Fallas</a:t>
            </a:r>
          </a:p>
          <a:p>
            <a:pPr marL="0" marR="0" lvl="0" indent="0" algn="just" defTabSz="762000" rtl="0" eaLnBrk="0" fontAlgn="base" latinLnBrk="0" hangingPunct="0">
              <a:spcBef>
                <a:spcPct val="20000"/>
              </a:spcBef>
              <a:spcAft>
                <a:spcPct val="0"/>
              </a:spcAft>
              <a:buClrTx/>
              <a:buSzTx/>
              <a:buFont typeface="Arial" charset="0"/>
              <a:buChar char="•"/>
              <a:tabLst/>
              <a:defRPr/>
            </a:pPr>
            <a:r>
              <a:rPr kumimoji="0" lang="es-ES_tradnl" sz="2800" b="0" i="0" u="none" strike="noStrike" kern="1200" cap="none" spc="0" normalizeH="0" baseline="0" noProof="0" dirty="0" smtClean="0">
                <a:ln>
                  <a:noFill/>
                </a:ln>
                <a:solidFill>
                  <a:schemeClr val="tx1"/>
                </a:solidFill>
                <a:effectLst/>
                <a:uLnTx/>
                <a:uFillTx/>
                <a:latin typeface="Arial Narrow" pitchFamily="34" charset="0"/>
              </a:rPr>
              <a:t>Principales</a:t>
            </a:r>
            <a:r>
              <a:rPr kumimoji="0" lang="es-ES_tradnl" sz="2800" b="0" i="0" u="none" strike="noStrike" kern="1200" cap="none" spc="0" normalizeH="0" noProof="0" dirty="0" smtClean="0">
                <a:ln>
                  <a:noFill/>
                </a:ln>
                <a:solidFill>
                  <a:schemeClr val="tx1"/>
                </a:solidFill>
                <a:effectLst/>
                <a:uLnTx/>
                <a:uFillTx/>
                <a:latin typeface="Arial Narrow" pitchFamily="34" charset="0"/>
              </a:rPr>
              <a:t> Fallas Detectadas</a:t>
            </a:r>
            <a:endParaRPr kumimoji="0" lang="es-ES_tradnl" sz="2800" b="0" i="0" u="none" strike="noStrike" kern="1200" cap="none" spc="0" normalizeH="0" baseline="0" noProof="0" dirty="0" smtClean="0">
              <a:ln>
                <a:noFill/>
              </a:ln>
              <a:solidFill>
                <a:schemeClr val="tx1"/>
              </a:solidFill>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body" sz="half" idx="1"/>
          </p:nvPr>
        </p:nvSpPr>
        <p:spPr>
          <a:xfrm>
            <a:off x="415635" y="1828805"/>
            <a:ext cx="7125195" cy="4289920"/>
          </a:xfrm>
        </p:spPr>
        <p:txBody>
          <a:bodyPr>
            <a:normAutofit/>
          </a:bodyPr>
          <a:lstStyle/>
          <a:p>
            <a:pPr eaLnBrk="1" hangingPunct="1"/>
            <a:r>
              <a:rPr lang="es-MX" sz="2800" dirty="0" smtClean="0">
                <a:latin typeface="Arial Narrow" pitchFamily="34" charset="0"/>
              </a:rPr>
              <a:t>Los sellos de garantía de las bombas pueden ser en color blanco o amarillo.</a:t>
            </a:r>
          </a:p>
          <a:p>
            <a:r>
              <a:rPr lang="es-MX" sz="2800" b="0" dirty="0" smtClean="0">
                <a:latin typeface="Arial Narrow" pitchFamily="34" charset="0"/>
              </a:rPr>
              <a:t>Si los sellos son violados se perderá la garantía automáticamente.</a:t>
            </a:r>
            <a:endParaRPr lang="es-ES" sz="2800" b="0" dirty="0" smtClean="0">
              <a:latin typeface="Arial Narrow" pitchFamily="34" charset="0"/>
            </a:endParaRPr>
          </a:p>
          <a:p>
            <a:pPr eaLnBrk="1" hangingPunct="1"/>
            <a:endParaRPr lang="es-MX" sz="2800" dirty="0" smtClean="0">
              <a:latin typeface="Arial Narrow" pitchFamily="34" charset="0"/>
            </a:endParaRPr>
          </a:p>
          <a:p>
            <a:pPr eaLnBrk="1" hangingPunct="1"/>
            <a:endParaRPr lang="es-MX" sz="2800" b="0" dirty="0" smtClean="0">
              <a:latin typeface="Arial Narrow" pitchFamily="34" charset="0"/>
            </a:endParaRPr>
          </a:p>
          <a:p>
            <a:pPr eaLnBrk="1" hangingPunct="1"/>
            <a:endParaRPr lang="es-ES" sz="2800" b="0" dirty="0" smtClean="0">
              <a:latin typeface="Arial Narrow" pitchFamily="34" charset="0"/>
            </a:endParaRPr>
          </a:p>
        </p:txBody>
      </p:sp>
      <p:sp>
        <p:nvSpPr>
          <p:cNvPr id="12" name="Text Box 12"/>
          <p:cNvSpPr txBox="1">
            <a:spLocks noChangeArrowheads="1"/>
          </p:cNvSpPr>
          <p:nvPr/>
        </p:nvSpPr>
        <p:spPr bwMode="auto">
          <a:xfrm>
            <a:off x="751485" y="593517"/>
            <a:ext cx="7637170" cy="584775"/>
          </a:xfrm>
          <a:prstGeom prst="rect">
            <a:avLst/>
          </a:prstGeom>
          <a:noFill/>
          <a:ln w="9525">
            <a:noFill/>
            <a:miter lim="800000"/>
            <a:headEnd/>
            <a:tailEnd/>
          </a:ln>
        </p:spPr>
        <p:txBody>
          <a:bodyPr wrap="square">
            <a:spAutoFit/>
          </a:bodyPr>
          <a:lstStyle/>
          <a:p>
            <a:pPr algn="ctr"/>
            <a:r>
              <a:rPr lang="en-US" sz="3200" b="1" dirty="0" smtClean="0">
                <a:solidFill>
                  <a:schemeClr val="accent2"/>
                </a:solidFill>
                <a:latin typeface="Arial Narrow" pitchFamily="34" charset="0"/>
              </a:rPr>
              <a:t>BOMBAS DE DIRECCIÓN HIDRÁULICA</a:t>
            </a:r>
            <a:endParaRPr lang="en-US" sz="3200" b="1" dirty="0">
              <a:solidFill>
                <a:schemeClr val="accent2"/>
              </a:solidFill>
              <a:latin typeface="Arial Narrow"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80903" y="3374964"/>
            <a:ext cx="7464828" cy="1862048"/>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1500" b="1" cap="none" spc="50" dirty="0" smtClean="0">
                <a:ln w="11430"/>
                <a:solidFill>
                  <a:srgbClr val="FF0000"/>
                </a:solidFill>
                <a:effectLst>
                  <a:outerShdw blurRad="76200" dist="50800" dir="5400000" algn="tl" rotWithShape="0">
                    <a:srgbClr val="000000">
                      <a:alpha val="65000"/>
                    </a:srgbClr>
                  </a:outerShdw>
                  <a:reflection blurRad="6350" stA="55000" endA="50" endPos="85000" dir="5400000" sy="-100000" algn="bl" rotWithShape="0"/>
                </a:effectLst>
              </a:rPr>
              <a:t>GRACIAS</a:t>
            </a:r>
            <a:endParaRPr lang="es-ES" sz="11500" b="1" cap="none" spc="50" dirty="0">
              <a:ln w="11430"/>
              <a:solidFill>
                <a:srgbClr val="FF0000"/>
              </a:solidFill>
              <a:effectLst>
                <a:outerShdw blurRad="76200" dist="50800" dir="5400000" algn="tl" rotWithShape="0">
                  <a:srgbClr val="000000">
                    <a:alpha val="65000"/>
                  </a:srgbClr>
                </a:outerShdw>
                <a:reflection blurRad="6350" stA="55000" endA="50" endPos="85000" dir="5400000" sy="-100000" algn="bl" rotWithShape="0"/>
              </a:effectLst>
            </a:endParaRPr>
          </a:p>
        </p:txBody>
      </p:sp>
      <p:pic>
        <p:nvPicPr>
          <p:cNvPr id="3" name="2 Imagen" descr="ToolBucksColor300dpiSM.jpg"/>
          <p:cNvPicPr>
            <a:picLocks noChangeAspect="1"/>
          </p:cNvPicPr>
          <p:nvPr/>
        </p:nvPicPr>
        <p:blipFill>
          <a:blip r:embed="rId2" cstate="print"/>
          <a:stretch>
            <a:fillRect/>
          </a:stretch>
        </p:blipFill>
        <p:spPr>
          <a:xfrm>
            <a:off x="3501132" y="1552992"/>
            <a:ext cx="2810766" cy="2023751"/>
          </a:xfrm>
          <a:prstGeom prst="rect">
            <a:avLst/>
          </a:prstGeom>
        </p:spPr>
      </p:pic>
    </p:spTree>
    <p:extLst>
      <p:ext uri="{BB962C8B-B14F-4D97-AF65-F5344CB8AC3E}">
        <p14:creationId xmlns:p14="http://schemas.microsoft.com/office/powerpoint/2010/main" val="27951430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190078" y="367044"/>
            <a:ext cx="4685741" cy="1008062"/>
          </a:xfrm>
          <a:noFill/>
        </p:spPr>
        <p:txBody>
          <a:bodyPr/>
          <a:lstStyle/>
          <a:p>
            <a:pPr algn="ctr"/>
            <a:r>
              <a:rPr lang="es-MX" sz="3600" dirty="0" smtClean="0">
                <a:solidFill>
                  <a:schemeClr val="accent2"/>
                </a:solidFill>
                <a:latin typeface="Arial Narrow" pitchFamily="34" charset="0"/>
              </a:rPr>
              <a:t>Misión Gates</a:t>
            </a:r>
            <a:endParaRPr lang="es-MX"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273132" y="1719141"/>
            <a:ext cx="8182099" cy="3992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762000" rtl="0" eaLnBrk="0" fontAlgn="base" latinLnBrk="0" hangingPunct="0">
              <a:lnSpc>
                <a:spcPct val="150000"/>
              </a:lnSpc>
              <a:spcBef>
                <a:spcPct val="20000"/>
              </a:spcBef>
              <a:spcAft>
                <a:spcPct val="0"/>
              </a:spcAft>
              <a:buClrTx/>
              <a:buSzTx/>
              <a:tabLst/>
              <a:defRPr/>
            </a:pPr>
            <a:r>
              <a:rPr kumimoji="0" lang="es-MX" sz="2800" b="0" i="0" u="none" strike="noStrike" kern="1200" cap="none" spc="0" normalizeH="0" noProof="0" dirty="0" smtClean="0">
                <a:ln>
                  <a:noFill/>
                </a:ln>
                <a:solidFill>
                  <a:schemeClr val="tx1"/>
                </a:solidFill>
                <a:effectLst/>
                <a:uLnTx/>
                <a:uFillTx/>
                <a:latin typeface="Arial Narrow" pitchFamily="34" charset="0"/>
              </a:rPr>
              <a:t>Satisfacer las expectativas de nuestros clientes en todo el mundo. </a:t>
            </a:r>
            <a:r>
              <a:rPr lang="es-MX" sz="2800" dirty="0" smtClean="0">
                <a:latin typeface="Arial Narrow" pitchFamily="34" charset="0"/>
              </a:rPr>
              <a:t>Diseñando, manufacturando y comercializando bandas, mangueras y conexiones, tanto para aplicaciones en equipo original, como en el mercado de reemplazo</a:t>
            </a:r>
            <a:r>
              <a:rPr kumimoji="0" lang="es-MX" sz="2800" b="0" i="0" u="none" strike="noStrike" kern="1200" cap="none" spc="0" normalizeH="0" noProof="0" dirty="0" smtClean="0">
                <a:ln>
                  <a:noFill/>
                </a:ln>
                <a:solidFill>
                  <a:schemeClr val="tx1"/>
                </a:solidFill>
                <a:effectLst/>
                <a:uLnTx/>
                <a:uFillTx/>
                <a:latin typeface="Arial Narrow" pitchFamily="34" charset="0"/>
              </a:rPr>
              <a:t>. </a:t>
            </a:r>
          </a:p>
          <a:p>
            <a:pPr marL="0" marR="0" lvl="0" indent="0" algn="just" defTabSz="762000" rtl="0" eaLnBrk="0" fontAlgn="base" latinLnBrk="0" hangingPunct="0">
              <a:lnSpc>
                <a:spcPct val="150000"/>
              </a:lnSpc>
              <a:spcBef>
                <a:spcPct val="20000"/>
              </a:spcBef>
              <a:spcAft>
                <a:spcPct val="0"/>
              </a:spcAft>
              <a:buClrTx/>
              <a:buSzTx/>
              <a:tabLst/>
              <a:defRPr/>
            </a:pPr>
            <a:endParaRPr lang="es-MX" sz="2800" dirty="0" smtClean="0">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endParaRPr kumimoji="0" lang="es-MX" sz="2800" b="0" i="0" u="none" strike="noStrike" kern="1200" cap="none" spc="0" normalizeH="0" noProof="0" dirty="0" smtClean="0">
              <a:ln>
                <a:noFill/>
              </a:ln>
              <a:solidFill>
                <a:schemeClr val="tx1"/>
              </a:solidFill>
              <a:effectLst/>
              <a:uLnTx/>
              <a:uFillTx/>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190078" y="367044"/>
            <a:ext cx="4685741" cy="1008062"/>
          </a:xfrm>
          <a:noFill/>
        </p:spPr>
        <p:txBody>
          <a:bodyPr/>
          <a:lstStyle/>
          <a:p>
            <a:pPr algn="ctr"/>
            <a:r>
              <a:rPr lang="es-MX" sz="3600" dirty="0" smtClean="0">
                <a:solidFill>
                  <a:schemeClr val="accent2"/>
                </a:solidFill>
                <a:latin typeface="Arial Narrow" pitchFamily="34" charset="0"/>
              </a:rPr>
              <a:t>Compromiso de Gates</a:t>
            </a:r>
            <a:endParaRPr lang="es-MX"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273132" y="1719141"/>
            <a:ext cx="8182099" cy="3992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762000" rtl="0" eaLnBrk="0" fontAlgn="base" latinLnBrk="0" hangingPunct="0">
              <a:lnSpc>
                <a:spcPct val="150000"/>
              </a:lnSpc>
              <a:spcBef>
                <a:spcPct val="20000"/>
              </a:spcBef>
              <a:spcAft>
                <a:spcPct val="0"/>
              </a:spcAft>
              <a:buClrTx/>
              <a:buSzTx/>
              <a:tabLst/>
              <a:defRPr/>
            </a:pPr>
            <a:r>
              <a:rPr kumimoji="0" lang="es-MX" sz="2800" b="0" i="0" u="none" strike="noStrike" kern="1200" cap="none" spc="0" normalizeH="0" baseline="0" noProof="0" dirty="0" smtClean="0">
                <a:ln>
                  <a:noFill/>
                </a:ln>
                <a:solidFill>
                  <a:schemeClr val="tx1"/>
                </a:solidFill>
                <a:effectLst/>
                <a:uLnTx/>
                <a:uFillTx/>
                <a:latin typeface="Arial Narrow" pitchFamily="34" charset="0"/>
              </a:rPr>
              <a:t>Gates tiene el compromiso de hacer llagar al</a:t>
            </a:r>
            <a:r>
              <a:rPr kumimoji="0" lang="es-MX" sz="2800" b="0" i="0" u="none" strike="noStrike" kern="1200" cap="none" spc="0" normalizeH="0" noProof="0" dirty="0" smtClean="0">
                <a:ln>
                  <a:noFill/>
                </a:ln>
                <a:solidFill>
                  <a:schemeClr val="tx1"/>
                </a:solidFill>
                <a:effectLst/>
                <a:uLnTx/>
                <a:uFillTx/>
                <a:latin typeface="Arial Narrow" pitchFamily="34" charset="0"/>
              </a:rPr>
              <a:t> mercado productos de la más alta calidad, que cumplan con el correcto funcionamiento para los que fueron diseñados, superando  las expectativas de nuestros clientes y usuarios finales. </a:t>
            </a:r>
          </a:p>
          <a:p>
            <a:pPr marL="0" marR="0" lvl="0" indent="0" algn="just" defTabSz="762000" rtl="0" eaLnBrk="0" fontAlgn="base" latinLnBrk="0" hangingPunct="0">
              <a:lnSpc>
                <a:spcPct val="150000"/>
              </a:lnSpc>
              <a:spcBef>
                <a:spcPct val="20000"/>
              </a:spcBef>
              <a:spcAft>
                <a:spcPct val="0"/>
              </a:spcAft>
              <a:buClrTx/>
              <a:buSzTx/>
              <a:tabLst/>
              <a:defRPr/>
            </a:pPr>
            <a:endParaRPr lang="es-MX" sz="2800" dirty="0" smtClean="0">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endParaRPr kumimoji="0" lang="es-MX" sz="2800" b="0" i="0" u="none" strike="noStrike" kern="1200" cap="none" spc="0" normalizeH="0" noProof="0" dirty="0" smtClean="0">
              <a:ln>
                <a:noFill/>
              </a:ln>
              <a:solidFill>
                <a:schemeClr val="tx1"/>
              </a:solidFill>
              <a:effectLst/>
              <a:uLnTx/>
              <a:uFillTx/>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190078" y="367044"/>
            <a:ext cx="4685741" cy="1008062"/>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600" b="1" dirty="0" smtClean="0">
                <a:solidFill>
                  <a:schemeClr val="accent2"/>
                </a:solidFill>
                <a:latin typeface="Arial Narrow" pitchFamily="34" charset="0"/>
                <a:ea typeface="+mj-ea"/>
                <a:cs typeface="+mj-cs"/>
              </a:rPr>
              <a:t>Garantía</a:t>
            </a:r>
            <a:endParaRPr kumimoji="0" lang="es-MX" sz="3600" b="1" i="0" u="none" strike="noStrike" kern="1200" cap="none" spc="0" normalizeH="0" baseline="0" noProof="0" dirty="0" smtClean="0">
              <a:ln>
                <a:noFill/>
              </a:ln>
              <a:solidFill>
                <a:schemeClr val="accent2"/>
              </a:solidFill>
              <a:effectLst/>
              <a:uLnTx/>
              <a:uFillTx/>
              <a:latin typeface="Arial Narrow" pitchFamily="34" charset="0"/>
              <a:ea typeface="+mj-ea"/>
              <a:cs typeface="+mj-cs"/>
            </a:endParaRPr>
          </a:p>
        </p:txBody>
      </p:sp>
      <p:sp>
        <p:nvSpPr>
          <p:cNvPr id="8" name="Rectangle 5"/>
          <p:cNvSpPr txBox="1">
            <a:spLocks noChangeArrowheads="1"/>
          </p:cNvSpPr>
          <p:nvPr/>
        </p:nvSpPr>
        <p:spPr bwMode="auto">
          <a:xfrm>
            <a:off x="273132" y="1719141"/>
            <a:ext cx="8182099" cy="3992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defTabSz="762000" eaLnBrk="0" fontAlgn="base" hangingPunct="0">
              <a:lnSpc>
                <a:spcPct val="150000"/>
              </a:lnSpc>
              <a:spcBef>
                <a:spcPct val="20000"/>
              </a:spcBef>
              <a:spcAft>
                <a:spcPct val="0"/>
              </a:spcAft>
              <a:defRPr/>
            </a:pPr>
            <a:r>
              <a:rPr lang="es-MX" sz="2800" dirty="0" smtClean="0">
                <a:latin typeface="Arial Narrow" pitchFamily="34" charset="0"/>
              </a:rPr>
              <a:t>Compromiso temporal del fabricante o vendedor, por el que se obliga a reparar gratuitamente algo vendido en caso de falla, con las limitaciones correspondientes al contrato.</a:t>
            </a:r>
            <a:endParaRPr kumimoji="0" lang="es-MX" sz="2800" b="0" i="0" u="none" strike="noStrike" kern="1200" cap="none" spc="0" normalizeH="0" noProof="0" dirty="0" smtClean="0">
              <a:ln>
                <a:noFill/>
              </a:ln>
              <a:solidFill>
                <a:schemeClr val="tx1"/>
              </a:solidFill>
              <a:effectLst/>
              <a:uLnTx/>
              <a:uFillTx/>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endParaRPr lang="es-MX" sz="2800" dirty="0" smtClean="0">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endParaRPr kumimoji="0" lang="es-MX" sz="2800" b="0" i="0" u="none" strike="noStrike" kern="1200" cap="none" spc="0" normalizeH="0" noProof="0" dirty="0" smtClean="0">
              <a:ln>
                <a:noFill/>
              </a:ln>
              <a:solidFill>
                <a:schemeClr val="tx1"/>
              </a:solidFill>
              <a:effectLst/>
              <a:uLnTx/>
              <a:uFillTx/>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190078" y="367044"/>
            <a:ext cx="4685741" cy="1008062"/>
          </a:xfrm>
          <a:noFill/>
        </p:spPr>
        <p:txBody>
          <a:bodyPr/>
          <a:lstStyle/>
          <a:p>
            <a:pPr algn="ctr"/>
            <a:r>
              <a:rPr lang="es-MX" sz="3600" dirty="0" smtClean="0">
                <a:solidFill>
                  <a:schemeClr val="accent2"/>
                </a:solidFill>
                <a:latin typeface="Arial Narrow" pitchFamily="34" charset="0"/>
              </a:rPr>
              <a:t>Garantía Gates</a:t>
            </a:r>
            <a:endParaRPr lang="es-MX"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415636" y="1897278"/>
            <a:ext cx="8182099" cy="4657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762000" rtl="0" eaLnBrk="0" fontAlgn="base" latinLnBrk="0" hangingPunct="0">
              <a:lnSpc>
                <a:spcPct val="150000"/>
              </a:lnSpc>
              <a:spcBef>
                <a:spcPct val="20000"/>
              </a:spcBef>
              <a:spcAft>
                <a:spcPct val="0"/>
              </a:spcAft>
              <a:buClrTx/>
              <a:buSzTx/>
              <a:tabLst/>
              <a:defRPr/>
            </a:pPr>
            <a:r>
              <a:rPr kumimoji="0" lang="es-MX" sz="2800" b="0" i="0" u="none" strike="noStrike" kern="1200" cap="none" spc="0" normalizeH="0" baseline="0" noProof="0" dirty="0" smtClean="0">
                <a:ln>
                  <a:noFill/>
                </a:ln>
                <a:solidFill>
                  <a:schemeClr val="tx1"/>
                </a:solidFill>
                <a:effectLst/>
                <a:uLnTx/>
                <a:uFillTx/>
                <a:latin typeface="Arial Narrow" pitchFamily="34" charset="0"/>
              </a:rPr>
              <a:t>Siempre que el producto</a:t>
            </a:r>
            <a:r>
              <a:rPr kumimoji="0" lang="es-MX" sz="2800" b="0" i="0" u="none" strike="noStrike" kern="1200" cap="none" spc="0" normalizeH="0" noProof="0" dirty="0" smtClean="0">
                <a:ln>
                  <a:noFill/>
                </a:ln>
                <a:solidFill>
                  <a:schemeClr val="tx1"/>
                </a:solidFill>
                <a:effectLst/>
                <a:uLnTx/>
                <a:uFillTx/>
                <a:latin typeface="Arial Narrow" pitchFamily="34" charset="0"/>
              </a:rPr>
              <a:t> se confirme defectuoso por el concepto de materiales</a:t>
            </a:r>
            <a:r>
              <a:rPr lang="es-MX" sz="2800" dirty="0" smtClean="0">
                <a:latin typeface="Arial Narrow" pitchFamily="34" charset="0"/>
              </a:rPr>
              <a:t> y/o mano de obra en su fabricación, Gates extiende el compromiso de reemplazar el producto, sin responsabilidad civil.</a:t>
            </a:r>
          </a:p>
          <a:p>
            <a:pPr marL="0" marR="0" lvl="0" indent="0" algn="just" defTabSz="762000" rtl="0" eaLnBrk="0" fontAlgn="base" latinLnBrk="0" hangingPunct="0">
              <a:lnSpc>
                <a:spcPct val="150000"/>
              </a:lnSpc>
              <a:spcBef>
                <a:spcPct val="20000"/>
              </a:spcBef>
              <a:spcAft>
                <a:spcPct val="0"/>
              </a:spcAft>
              <a:buClrTx/>
              <a:buSzTx/>
              <a:tabLst/>
              <a:defRPr/>
            </a:pPr>
            <a:endParaRPr lang="es-MX" sz="2800" dirty="0" smtClean="0">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r>
              <a:rPr lang="es-MX" sz="2800" dirty="0" smtClean="0">
                <a:latin typeface="Arial Narrow" pitchFamily="34" charset="0"/>
              </a:rPr>
              <a:t> </a:t>
            </a:r>
            <a:endParaRPr lang="es-MX" sz="2800" baseline="0" dirty="0" smtClean="0">
              <a:latin typeface="Arial Narrow" pitchFamily="34" charset="0"/>
            </a:endParaRPr>
          </a:p>
          <a:p>
            <a:pPr marL="0" marR="0" lvl="0" indent="0" algn="just" defTabSz="762000" rtl="0" eaLnBrk="0" fontAlgn="base" latinLnBrk="0" hangingPunct="0">
              <a:lnSpc>
                <a:spcPct val="150000"/>
              </a:lnSpc>
              <a:spcBef>
                <a:spcPct val="20000"/>
              </a:spcBef>
              <a:spcAft>
                <a:spcPct val="0"/>
              </a:spcAft>
              <a:buClrTx/>
              <a:buSzTx/>
              <a:tabLst/>
              <a:defRPr/>
            </a:pPr>
            <a:endParaRPr kumimoji="0" lang="es-MX" sz="2800" b="0" i="0" u="none" strike="noStrike" kern="1200" cap="none" spc="0" normalizeH="0" baseline="0" noProof="0" dirty="0" smtClean="0">
              <a:ln>
                <a:noFill/>
              </a:ln>
              <a:solidFill>
                <a:schemeClr val="tx1"/>
              </a:solidFill>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190078" y="367044"/>
            <a:ext cx="4685741" cy="1008062"/>
          </a:xfrm>
          <a:noFill/>
        </p:spPr>
        <p:txBody>
          <a:bodyPr/>
          <a:lstStyle/>
          <a:p>
            <a:pPr algn="ctr"/>
            <a:r>
              <a:rPr lang="es-MX" sz="3600" dirty="0" smtClean="0">
                <a:solidFill>
                  <a:schemeClr val="accent2"/>
                </a:solidFill>
                <a:latin typeface="Arial Narrow" pitchFamily="34" charset="0"/>
              </a:rPr>
              <a:t>Responsabilidad Gates</a:t>
            </a:r>
            <a:endParaRPr lang="es-MX"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273132" y="1529142"/>
            <a:ext cx="8182099" cy="4657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762000" rtl="0" eaLnBrk="0" fontAlgn="base" latinLnBrk="0" hangingPunct="0">
              <a:lnSpc>
                <a:spcPct val="150000"/>
              </a:lnSpc>
              <a:spcBef>
                <a:spcPct val="20000"/>
              </a:spcBef>
              <a:spcAft>
                <a:spcPct val="0"/>
              </a:spcAft>
              <a:buClrTx/>
              <a:buSzTx/>
              <a:tabLst/>
              <a:defRPr/>
            </a:pPr>
            <a:r>
              <a:rPr lang="es-MX" sz="2800" baseline="0" dirty="0" smtClean="0">
                <a:latin typeface="Arial Narrow" pitchFamily="34" charset="0"/>
              </a:rPr>
              <a:t>La responsabilidad </a:t>
            </a:r>
            <a:r>
              <a:rPr lang="es-MX" sz="2800" dirty="0" smtClean="0">
                <a:latin typeface="Arial Narrow" pitchFamily="34" charset="0"/>
              </a:rPr>
              <a:t>se limita al precio de compra de cualquier producto Gates, siempre y cuando se compruebe que éste es defectuoso.</a:t>
            </a:r>
          </a:p>
          <a:p>
            <a:pPr marL="0" marR="0" lvl="0" indent="0" algn="just" defTabSz="762000" rtl="0" eaLnBrk="0" fontAlgn="base" latinLnBrk="0" hangingPunct="0">
              <a:lnSpc>
                <a:spcPct val="150000"/>
              </a:lnSpc>
              <a:spcBef>
                <a:spcPct val="20000"/>
              </a:spcBef>
              <a:spcAft>
                <a:spcPct val="0"/>
              </a:spcAft>
              <a:buClrTx/>
              <a:buSzTx/>
              <a:tabLst/>
              <a:defRPr/>
            </a:pPr>
            <a:r>
              <a:rPr kumimoji="0" lang="es-MX" sz="2800" b="0" i="0" u="none" strike="noStrike" kern="1200" cap="none" spc="0" normalizeH="0" baseline="0" noProof="0" dirty="0" smtClean="0">
                <a:ln>
                  <a:noFill/>
                </a:ln>
                <a:solidFill>
                  <a:schemeClr val="tx1"/>
                </a:solidFill>
                <a:effectLst/>
                <a:uLnTx/>
                <a:uFillTx/>
                <a:latin typeface="Arial Narrow" pitchFamily="34" charset="0"/>
              </a:rPr>
              <a:t>La responsabilidad por daños</a:t>
            </a:r>
            <a:r>
              <a:rPr kumimoji="0" lang="es-MX" sz="2800" b="0" i="0" u="none" strike="noStrike" kern="1200" cap="none" spc="0" normalizeH="0" noProof="0" dirty="0" smtClean="0">
                <a:ln>
                  <a:noFill/>
                </a:ln>
                <a:solidFill>
                  <a:schemeClr val="tx1"/>
                </a:solidFill>
                <a:effectLst/>
                <a:uLnTx/>
                <a:uFillTx/>
                <a:latin typeface="Arial Narrow" pitchFamily="34" charset="0"/>
              </a:rPr>
              <a:t> incidentales, es decir perjuicios derivados del uso o funcionamiento de algún producto, bajo cualquier garantía, queda excluida.</a:t>
            </a:r>
            <a:endParaRPr kumimoji="0" lang="es-MX" sz="2800" b="0" i="0" u="none" strike="noStrike" kern="1200" cap="none" spc="0" normalizeH="0" baseline="0" noProof="0" dirty="0" smtClean="0">
              <a:ln>
                <a:noFill/>
              </a:ln>
              <a:solidFill>
                <a:schemeClr val="tx1"/>
              </a:solidFill>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1140031" y="367044"/>
            <a:ext cx="6626431" cy="1008062"/>
          </a:xfrm>
          <a:noFill/>
        </p:spPr>
        <p:txBody>
          <a:bodyPr/>
          <a:lstStyle/>
          <a:p>
            <a:pPr algn="ctr"/>
            <a:r>
              <a:rPr lang="es-MX" sz="3600" dirty="0" smtClean="0">
                <a:solidFill>
                  <a:schemeClr val="accent2"/>
                </a:solidFill>
                <a:latin typeface="Arial Narrow" pitchFamily="34" charset="0"/>
              </a:rPr>
              <a:t>Excepciones</a:t>
            </a:r>
            <a:endParaRPr lang="es-MX" sz="3600" i="0" dirty="0" smtClean="0">
              <a:solidFill>
                <a:schemeClr val="accent2"/>
              </a:solidFill>
              <a:latin typeface="Arial Narrow" pitchFamily="34" charset="0"/>
            </a:endParaRPr>
          </a:p>
        </p:txBody>
      </p:sp>
      <p:sp>
        <p:nvSpPr>
          <p:cNvPr id="8" name="Rectangle 5"/>
          <p:cNvSpPr txBox="1">
            <a:spLocks noChangeArrowheads="1"/>
          </p:cNvSpPr>
          <p:nvPr/>
        </p:nvSpPr>
        <p:spPr bwMode="auto">
          <a:xfrm>
            <a:off x="273132" y="1529142"/>
            <a:ext cx="8182099" cy="4657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762000" rtl="0" eaLnBrk="0" fontAlgn="base" latinLnBrk="0" hangingPunct="0">
              <a:lnSpc>
                <a:spcPct val="150000"/>
              </a:lnSpc>
              <a:spcBef>
                <a:spcPct val="20000"/>
              </a:spcBef>
              <a:spcAft>
                <a:spcPct val="0"/>
              </a:spcAft>
              <a:buClrTx/>
              <a:buSzTx/>
              <a:tabLst/>
              <a:defRPr/>
            </a:pPr>
            <a:r>
              <a:rPr lang="es-MX" sz="2800" dirty="0" smtClean="0">
                <a:latin typeface="Arial Narrow" pitchFamily="34" charset="0"/>
              </a:rPr>
              <a:t>Quedan excluidos de la Garantía aquellos productos dañados por un uso incorrecto, por una mala aplicación, por una selección inadecuada del producto, por no seguir las instrucciones de instalación del fabricante, por el uso incorrecto de las herramientas en su instalación o por abuso en las condiciones de trabajo del producto.</a:t>
            </a:r>
            <a:endParaRPr kumimoji="0" lang="es-MX" sz="2800" b="0" i="0" u="none" strike="noStrike" kern="1200" cap="none" spc="0" normalizeH="0" baseline="0" noProof="0" dirty="0" smtClean="0">
              <a:ln>
                <a:noFill/>
              </a:ln>
              <a:solidFill>
                <a:schemeClr val="tx1"/>
              </a:solidFill>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463204" y="414544"/>
            <a:ext cx="3960812" cy="1008062"/>
          </a:xfrm>
          <a:noFill/>
        </p:spPr>
        <p:txBody>
          <a:bodyPr/>
          <a:lstStyle/>
          <a:p>
            <a:pPr algn="ctr"/>
            <a:r>
              <a:rPr lang="en-US" sz="3600" i="0" dirty="0" smtClean="0">
                <a:solidFill>
                  <a:schemeClr val="accent2"/>
                </a:solidFill>
                <a:latin typeface="Arial Narrow" pitchFamily="34" charset="0"/>
              </a:rPr>
              <a:t>FALLAS</a:t>
            </a:r>
          </a:p>
        </p:txBody>
      </p:sp>
      <p:sp>
        <p:nvSpPr>
          <p:cNvPr id="8" name="Rectangle 5"/>
          <p:cNvSpPr txBox="1">
            <a:spLocks noChangeArrowheads="1"/>
          </p:cNvSpPr>
          <p:nvPr/>
        </p:nvSpPr>
        <p:spPr bwMode="auto">
          <a:xfrm>
            <a:off x="273132" y="1837892"/>
            <a:ext cx="8182099" cy="32532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762000" rtl="0" eaLnBrk="0" fontAlgn="base" latinLnBrk="0" hangingPunct="0">
              <a:lnSpc>
                <a:spcPct val="150000"/>
              </a:lnSpc>
              <a:spcBef>
                <a:spcPct val="20000"/>
              </a:spcBef>
              <a:spcAft>
                <a:spcPct val="0"/>
              </a:spcAft>
              <a:buClrTx/>
              <a:buSzTx/>
              <a:tabLst/>
              <a:defRPr/>
            </a:pPr>
            <a:r>
              <a:rPr kumimoji="0" lang="es-ES_tradnl" sz="2800" b="0" i="0" u="none" strike="noStrike" kern="1200" cap="none" spc="0" normalizeH="0" baseline="0" noProof="0" dirty="0" smtClean="0">
                <a:ln>
                  <a:noFill/>
                </a:ln>
                <a:solidFill>
                  <a:schemeClr val="tx1"/>
                </a:solidFill>
                <a:effectLst/>
                <a:uLnTx/>
                <a:uFillTx/>
                <a:latin typeface="Arial Narrow" pitchFamily="34" charset="0"/>
              </a:rPr>
              <a:t>Existen comportamientos</a:t>
            </a:r>
            <a:r>
              <a:rPr kumimoji="0" lang="es-ES_tradnl" sz="2800" b="0" i="0" u="none" strike="noStrike" kern="1200" cap="none" spc="0" normalizeH="0" noProof="0" dirty="0" smtClean="0">
                <a:ln>
                  <a:noFill/>
                </a:ln>
                <a:solidFill>
                  <a:schemeClr val="tx1"/>
                </a:solidFill>
                <a:effectLst/>
                <a:uLnTx/>
                <a:uFillTx/>
                <a:latin typeface="Arial Narrow" pitchFamily="34" charset="0"/>
              </a:rPr>
              <a:t> irregulares que generalmente se interpretan como </a:t>
            </a:r>
            <a:r>
              <a:rPr kumimoji="0" lang="es-ES_tradnl" sz="2800" b="0" i="0" u="none" strike="noStrike" kern="1200" cap="none" spc="0" normalizeH="0" noProof="0" dirty="0" smtClean="0">
                <a:ln>
                  <a:noFill/>
                </a:ln>
                <a:solidFill>
                  <a:srgbClr val="FF0000"/>
                </a:solidFill>
                <a:effectLst/>
                <a:uLnTx/>
                <a:uFillTx/>
                <a:latin typeface="Arial Narrow" pitchFamily="34" charset="0"/>
              </a:rPr>
              <a:t>FALLAS</a:t>
            </a:r>
            <a:r>
              <a:rPr kumimoji="0" lang="es-ES_tradnl" sz="2800" b="0" i="0" u="none" strike="noStrike" kern="1200" cap="none" spc="0" normalizeH="0" noProof="0" dirty="0" smtClean="0">
                <a:ln>
                  <a:noFill/>
                </a:ln>
                <a:solidFill>
                  <a:schemeClr val="tx1"/>
                </a:solidFill>
                <a:effectLst/>
                <a:uLnTx/>
                <a:uFillTx/>
                <a:latin typeface="Arial Narrow" pitchFamily="34" charset="0"/>
              </a:rPr>
              <a:t>, sin embargo más del </a:t>
            </a:r>
            <a:r>
              <a:rPr kumimoji="0" lang="es-ES_tradnl" sz="2800" b="0" i="0" u="none" strike="noStrike" kern="1200" cap="none" spc="0" normalizeH="0" noProof="0" dirty="0" smtClean="0">
                <a:ln>
                  <a:noFill/>
                </a:ln>
                <a:solidFill>
                  <a:srgbClr val="FF0000"/>
                </a:solidFill>
                <a:effectLst/>
                <a:uLnTx/>
                <a:uFillTx/>
                <a:latin typeface="Arial Narrow" pitchFamily="34" charset="0"/>
              </a:rPr>
              <a:t>90%</a:t>
            </a:r>
            <a:r>
              <a:rPr kumimoji="0" lang="es-ES_tradnl" sz="2800" b="0" i="0" u="none" strike="noStrike" kern="1200" cap="none" spc="0" normalizeH="0" noProof="0" dirty="0" smtClean="0">
                <a:ln>
                  <a:noFill/>
                </a:ln>
                <a:solidFill>
                  <a:schemeClr val="tx1"/>
                </a:solidFill>
                <a:effectLst/>
                <a:uLnTx/>
                <a:uFillTx/>
                <a:latin typeface="Arial Narrow" pitchFamily="34" charset="0"/>
              </a:rPr>
              <a:t> de </a:t>
            </a:r>
            <a:r>
              <a:rPr lang="es-ES_tradnl" sz="2800" noProof="0" dirty="0" smtClean="0">
                <a:latin typeface="Arial Narrow" pitchFamily="34" charset="0"/>
              </a:rPr>
              <a:t>e</a:t>
            </a:r>
            <a:r>
              <a:rPr lang="es-ES_tradnl" sz="2800" dirty="0" err="1" smtClean="0">
                <a:latin typeface="Arial Narrow" pitchFamily="34" charset="0"/>
              </a:rPr>
              <a:t>stas</a:t>
            </a:r>
            <a:r>
              <a:rPr lang="es-ES_tradnl" sz="2800" dirty="0" smtClean="0">
                <a:latin typeface="Arial Narrow" pitchFamily="34" charset="0"/>
              </a:rPr>
              <a:t> se presentan a consecuencia de las condiciones propias de la operación en las que trabajan los productos.</a:t>
            </a:r>
            <a:endParaRPr kumimoji="0" lang="es-ES_tradnl" sz="2800" b="0" i="0" u="none" strike="noStrike" kern="1200" cap="none" spc="0" normalizeH="0" baseline="0" noProof="0" dirty="0" smtClean="0">
              <a:ln>
                <a:noFill/>
              </a:ln>
              <a:solidFill>
                <a:schemeClr val="tx1"/>
              </a:solidFill>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71042"/>
                                        </p:tgtEl>
                                        <p:attrNameLst>
                                          <p:attrName>style.visibility</p:attrName>
                                        </p:attrNameLst>
                                      </p:cBhvr>
                                      <p:to>
                                        <p:strVal val="visible"/>
                                      </p:to>
                                    </p:set>
                                    <p:anim to="" calcmode="lin" valueType="num">
                                      <p:cBhvr>
                                        <p:cTn id="7" dur="1" fill="hold"/>
                                        <p:tgtEl>
                                          <p:spTgt spid="4710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Lst>
  </p:timing>
</p:sld>
</file>

<file path=ppt/theme/theme1.xml><?xml version="1.0" encoding="utf-8"?>
<a:theme xmlns:a="http://schemas.openxmlformats.org/drawingml/2006/main" name="Gates_PowerPoint_Template_3">
  <a:themeElements>
    <a:clrScheme name="Gates Theme">
      <a:dk1>
        <a:sysClr val="windowText" lastClr="000000"/>
      </a:dk1>
      <a:lt1>
        <a:sysClr val="window" lastClr="FFFFFF"/>
      </a:lt1>
      <a:dk2>
        <a:srgbClr val="E31B23"/>
      </a:dk2>
      <a:lt2>
        <a:srgbClr val="EEECE1"/>
      </a:lt2>
      <a:accent1>
        <a:srgbClr val="E31B23"/>
      </a:accent1>
      <a:accent2>
        <a:srgbClr val="5F6062"/>
      </a:accent2>
      <a:accent3>
        <a:srgbClr val="DF8C19"/>
      </a:accent3>
      <a:accent4>
        <a:srgbClr val="6D8D24"/>
      </a:accent4>
      <a:accent5>
        <a:srgbClr val="3B6E8F"/>
      </a:accent5>
      <a:accent6>
        <a:srgbClr val="005295"/>
      </a:accent6>
      <a:hlink>
        <a:srgbClr val="E31B23"/>
      </a:hlink>
      <a:folHlink>
        <a:srgbClr val="5F6062"/>
      </a:folHlink>
    </a:clrScheme>
    <a:fontScheme name="Gates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Gates_PowerPoint_Template_3</Template>
  <TotalTime>1067</TotalTime>
  <Words>987</Words>
  <Application>Microsoft Office PowerPoint</Application>
  <PresentationFormat>Presentación en pantalla (4:3)</PresentationFormat>
  <Paragraphs>210</Paragraphs>
  <Slides>21</Slides>
  <Notes>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Gates_PowerPoint_Template_3</vt:lpstr>
      <vt:lpstr>Guía para Manejo de Garantías</vt:lpstr>
      <vt:lpstr>CONTENIDO</vt:lpstr>
      <vt:lpstr>Misión Gates</vt:lpstr>
      <vt:lpstr>Compromiso de Gates</vt:lpstr>
      <vt:lpstr>Presentación de PowerPoint</vt:lpstr>
      <vt:lpstr>Garantía Gates</vt:lpstr>
      <vt:lpstr>Responsabilidad Gates</vt:lpstr>
      <vt:lpstr>Excepciones</vt:lpstr>
      <vt:lpstr>FALLAS</vt:lpstr>
      <vt:lpstr>Principales Fallas Detectadas</vt:lpstr>
      <vt:lpstr>Bandas</vt:lpstr>
      <vt:lpstr>Bandas</vt:lpstr>
      <vt:lpstr>Bandas de Tiempo</vt:lpstr>
      <vt:lpstr>Bandas de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The Gates Coroporation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POWERING PROGRESS™</dc:title>
  <dc:creator>The Gates Corporation</dc:creator>
  <cp:lastModifiedBy>Ricardo Ayala</cp:lastModifiedBy>
  <cp:revision>88</cp:revision>
  <dcterms:created xsi:type="dcterms:W3CDTF">2011-10-25T18:49:16Z</dcterms:created>
  <dcterms:modified xsi:type="dcterms:W3CDTF">2014-02-25T01:03:42Z</dcterms:modified>
</cp:coreProperties>
</file>